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22C755-1315-4CA3-A025-EF40DB7DD2C3}" type="doc">
      <dgm:prSet loTypeId="urn:microsoft.com/office/officeart/2008/layout/LinedList" loCatId="hierarchy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5B91917-3E51-4D27-BA7D-5E5793D3ADBF}">
      <dgm:prSet phldrT="[Text]"/>
      <dgm:spPr/>
      <dgm:t>
        <a:bodyPr vert="vert270"/>
        <a:lstStyle/>
        <a:p>
          <a:r>
            <a:rPr lang="az-Latn-AZ" dirty="0">
              <a:solidFill>
                <a:schemeClr val="accent3"/>
              </a:solidFill>
            </a:rPr>
            <a:t>Rəsmi sənədlərin əsas xüsusiyyətləri</a:t>
          </a:r>
          <a:endParaRPr lang="en-US" dirty="0">
            <a:solidFill>
              <a:schemeClr val="accent3"/>
            </a:solidFill>
          </a:endParaRPr>
        </a:p>
      </dgm:t>
    </dgm:pt>
    <dgm:pt modelId="{7C951565-6AE5-4704-9748-B4FA1755BE7B}" type="parTrans" cxnId="{CED0337F-2FDB-4D85-A804-4806A39E0731}">
      <dgm:prSet/>
      <dgm:spPr/>
      <dgm:t>
        <a:bodyPr/>
        <a:lstStyle/>
        <a:p>
          <a:endParaRPr lang="en-US"/>
        </a:p>
      </dgm:t>
    </dgm:pt>
    <dgm:pt modelId="{FE0527E0-F118-4C58-A76B-49EC41593D5E}" type="sibTrans" cxnId="{CED0337F-2FDB-4D85-A804-4806A39E0731}">
      <dgm:prSet/>
      <dgm:spPr/>
      <dgm:t>
        <a:bodyPr/>
        <a:lstStyle/>
        <a:p>
          <a:endParaRPr lang="en-US"/>
        </a:p>
      </dgm:t>
    </dgm:pt>
    <dgm:pt modelId="{3244C544-90DB-41D3-B162-06B2F3BEB927}">
      <dgm:prSet phldrT="[Text]"/>
      <dgm:spPr/>
      <dgm:t>
        <a:bodyPr/>
        <a:lstStyle/>
        <a:p>
          <a:r>
            <a:rPr lang="en-US" b="0" i="0" dirty="0" err="1"/>
            <a:t>dilin</a:t>
          </a:r>
          <a:r>
            <a:rPr lang="en-US" b="0" i="0" dirty="0"/>
            <a:t> </a:t>
          </a:r>
          <a:r>
            <a:rPr lang="en-US" b="0" i="0" dirty="0" err="1"/>
            <a:t>maksimum</a:t>
          </a:r>
          <a:r>
            <a:rPr lang="en-US" b="0" i="0" dirty="0"/>
            <a:t> </a:t>
          </a:r>
          <a:r>
            <a:rPr lang="en-US" b="0" i="0" dirty="0" err="1"/>
            <a:t>mükəmməlliyi</a:t>
          </a:r>
          <a:endParaRPr lang="en-US" dirty="0"/>
        </a:p>
      </dgm:t>
    </dgm:pt>
    <dgm:pt modelId="{FDDC33E5-4B31-43AE-BB3F-CDD9DA50CEF6}" type="parTrans" cxnId="{C7295F66-DEFF-4612-8ED0-D9A45C027C6F}">
      <dgm:prSet/>
      <dgm:spPr/>
      <dgm:t>
        <a:bodyPr/>
        <a:lstStyle/>
        <a:p>
          <a:endParaRPr lang="en-US"/>
        </a:p>
      </dgm:t>
    </dgm:pt>
    <dgm:pt modelId="{71D8B644-CEF6-450A-93D6-486DF226FD7E}" type="sibTrans" cxnId="{C7295F66-DEFF-4612-8ED0-D9A45C027C6F}">
      <dgm:prSet/>
      <dgm:spPr/>
      <dgm:t>
        <a:bodyPr/>
        <a:lstStyle/>
        <a:p>
          <a:endParaRPr lang="en-US"/>
        </a:p>
      </dgm:t>
    </dgm:pt>
    <dgm:pt modelId="{9ABCC484-F254-458A-AA0A-AEC199E50C1D}">
      <dgm:prSet phldrT="[Text]"/>
      <dgm:spPr/>
      <dgm:t>
        <a:bodyPr/>
        <a:lstStyle/>
        <a:p>
          <a:r>
            <a:rPr lang="en-US" b="0" i="0" dirty="0" err="1"/>
            <a:t>fikrin</a:t>
          </a:r>
          <a:r>
            <a:rPr lang="en-US" b="0" i="0" dirty="0"/>
            <a:t> tam </a:t>
          </a:r>
          <a:r>
            <a:rPr lang="en-US" b="0" i="0" dirty="0" err="1"/>
            <a:t>aydınlığı</a:t>
          </a:r>
          <a:endParaRPr lang="en-US" dirty="0"/>
        </a:p>
      </dgm:t>
    </dgm:pt>
    <dgm:pt modelId="{8A23EFD4-C36A-45F9-BECE-5C8DEDEB5AB2}" type="parTrans" cxnId="{96046D8E-4C9E-4467-B476-FC8FFEC551BC}">
      <dgm:prSet/>
      <dgm:spPr/>
      <dgm:t>
        <a:bodyPr/>
        <a:lstStyle/>
        <a:p>
          <a:endParaRPr lang="en-US"/>
        </a:p>
      </dgm:t>
    </dgm:pt>
    <dgm:pt modelId="{1A29054F-1551-458B-BF55-D0ECF3C45488}" type="sibTrans" cxnId="{96046D8E-4C9E-4467-B476-FC8FFEC551BC}">
      <dgm:prSet/>
      <dgm:spPr/>
      <dgm:t>
        <a:bodyPr/>
        <a:lstStyle/>
        <a:p>
          <a:endParaRPr lang="en-US"/>
        </a:p>
      </dgm:t>
    </dgm:pt>
    <dgm:pt modelId="{943371CE-4A1E-456E-9987-2BBE894A6E69}">
      <dgm:prSet phldrT="[Text]"/>
      <dgm:spPr/>
      <dgm:t>
        <a:bodyPr/>
        <a:lstStyle/>
        <a:p>
          <a:r>
            <a:rPr lang="en-US" b="0" i="0" dirty="0" err="1"/>
            <a:t>fıkrin</a:t>
          </a:r>
          <a:r>
            <a:rPr lang="en-US" b="0" i="0" dirty="0"/>
            <a:t> (</a:t>
          </a:r>
          <a:r>
            <a:rPr lang="en-US" b="0" i="0" dirty="0" err="1"/>
            <a:t>sözlərin</a:t>
          </a:r>
          <a:r>
            <a:rPr lang="en-US" b="0" i="0" dirty="0"/>
            <a:t>) </a:t>
          </a:r>
          <a:r>
            <a:rPr lang="en-US" b="0" i="0" dirty="0" err="1"/>
            <a:t>birmənalılığı</a:t>
          </a:r>
          <a:endParaRPr lang="en-US" dirty="0"/>
        </a:p>
      </dgm:t>
    </dgm:pt>
    <dgm:pt modelId="{8F80BFBD-012E-47B1-BC0C-45F820F43CFD}" type="parTrans" cxnId="{E550301F-E963-413F-B796-FE854AD91514}">
      <dgm:prSet/>
      <dgm:spPr/>
      <dgm:t>
        <a:bodyPr/>
        <a:lstStyle/>
        <a:p>
          <a:endParaRPr lang="en-US"/>
        </a:p>
      </dgm:t>
    </dgm:pt>
    <dgm:pt modelId="{79C23B76-4FAB-4B61-B347-750EBF71D912}" type="sibTrans" cxnId="{E550301F-E963-413F-B796-FE854AD91514}">
      <dgm:prSet/>
      <dgm:spPr/>
      <dgm:t>
        <a:bodyPr/>
        <a:lstStyle/>
        <a:p>
          <a:endParaRPr lang="en-US"/>
        </a:p>
      </dgm:t>
    </dgm:pt>
    <dgm:pt modelId="{FE7FF96D-65A4-4AAB-B812-2E8DDD48901E}">
      <dgm:prSet phldrT="[Text]"/>
      <dgm:spPr/>
      <dgm:t>
        <a:bodyPr/>
        <a:lstStyle/>
        <a:p>
          <a:r>
            <a:rPr lang="en-US" b="0" i="0" dirty="0" err="1"/>
            <a:t>dil</a:t>
          </a:r>
          <a:r>
            <a:rPr lang="en-US" b="0" i="0" dirty="0"/>
            <a:t> </a:t>
          </a:r>
          <a:r>
            <a:rPr lang="en-US" b="0" i="0" dirty="0" err="1"/>
            <a:t>yığcamlığı</a:t>
          </a:r>
          <a:r>
            <a:rPr lang="en-US" b="0" i="0" dirty="0"/>
            <a:t>.</a:t>
          </a:r>
          <a:endParaRPr lang="en-US" dirty="0"/>
        </a:p>
      </dgm:t>
    </dgm:pt>
    <dgm:pt modelId="{DD93F30B-7779-43EA-B7CF-0EE7AD597183}" type="parTrans" cxnId="{D78F40A1-C137-455E-BF2D-D8191CD47CA8}">
      <dgm:prSet/>
      <dgm:spPr/>
      <dgm:t>
        <a:bodyPr/>
        <a:lstStyle/>
        <a:p>
          <a:endParaRPr lang="en-US"/>
        </a:p>
      </dgm:t>
    </dgm:pt>
    <dgm:pt modelId="{48FD824C-7C8F-4981-B5A1-A653BD2CE774}" type="sibTrans" cxnId="{D78F40A1-C137-455E-BF2D-D8191CD47CA8}">
      <dgm:prSet/>
      <dgm:spPr/>
      <dgm:t>
        <a:bodyPr/>
        <a:lstStyle/>
        <a:p>
          <a:endParaRPr lang="en-US"/>
        </a:p>
      </dgm:t>
    </dgm:pt>
    <dgm:pt modelId="{DBB0A434-8F87-41BD-A112-38B2F4D77683}">
      <dgm:prSet phldrT="[Text]"/>
      <dgm:spPr/>
      <dgm:t>
        <a:bodyPr/>
        <a:lstStyle/>
        <a:p>
          <a:r>
            <a:rPr lang="en-US" b="0" i="0" dirty="0" err="1"/>
            <a:t>fikrin</a:t>
          </a:r>
          <a:r>
            <a:rPr lang="en-US" b="0" i="0" dirty="0"/>
            <a:t> </a:t>
          </a:r>
          <a:r>
            <a:rPr lang="en-US" b="0" i="0" dirty="0" err="1"/>
            <a:t>hüquqi</a:t>
          </a:r>
          <a:r>
            <a:rPr lang="en-US" b="0" i="0" dirty="0"/>
            <a:t> </a:t>
          </a:r>
          <a:r>
            <a:rPr lang="en-US" b="0" i="0" dirty="0" err="1"/>
            <a:t>cəhətdən</a:t>
          </a:r>
          <a:r>
            <a:rPr lang="en-US" b="0" i="0" dirty="0"/>
            <a:t> </a:t>
          </a:r>
          <a:r>
            <a:rPr lang="en-US" b="0" i="0" dirty="0" err="1"/>
            <a:t>əsaslılığı</a:t>
          </a:r>
          <a:r>
            <a:rPr lang="en-US" b="0" i="0" dirty="0"/>
            <a:t> (</a:t>
          </a:r>
          <a:r>
            <a:rPr lang="en-US" b="0" i="0" dirty="0" err="1"/>
            <a:t>əsaslandırılması</a:t>
          </a:r>
          <a:r>
            <a:rPr lang="en-US" b="0" i="0" dirty="0"/>
            <a:t>)</a:t>
          </a:r>
          <a:endParaRPr lang="en-US" dirty="0"/>
        </a:p>
      </dgm:t>
    </dgm:pt>
    <dgm:pt modelId="{7FC26129-A8D6-4978-9CB0-55F93C30D4F4}" type="parTrans" cxnId="{BA39E25F-0F0F-4CA0-B646-88705E6BDD48}">
      <dgm:prSet/>
      <dgm:spPr/>
      <dgm:t>
        <a:bodyPr/>
        <a:lstStyle/>
        <a:p>
          <a:endParaRPr lang="en-US"/>
        </a:p>
      </dgm:t>
    </dgm:pt>
    <dgm:pt modelId="{B59D13E1-CD80-486D-B665-62571F2E2555}" type="sibTrans" cxnId="{BA39E25F-0F0F-4CA0-B646-88705E6BDD48}">
      <dgm:prSet/>
      <dgm:spPr/>
      <dgm:t>
        <a:bodyPr/>
        <a:lstStyle/>
        <a:p>
          <a:endParaRPr lang="en-US"/>
        </a:p>
      </dgm:t>
    </dgm:pt>
    <dgm:pt modelId="{AAC8D2FE-E1FD-487C-86F7-ADC021874749}" type="pres">
      <dgm:prSet presAssocID="{F122C755-1315-4CA3-A025-EF40DB7DD2C3}" presName="vert0" presStyleCnt="0">
        <dgm:presLayoutVars>
          <dgm:dir/>
          <dgm:animOne val="branch"/>
          <dgm:animLvl val="lvl"/>
        </dgm:presLayoutVars>
      </dgm:prSet>
      <dgm:spPr/>
    </dgm:pt>
    <dgm:pt modelId="{4E4258CA-35BE-4767-928B-4B62FD0D3808}" type="pres">
      <dgm:prSet presAssocID="{85B91917-3E51-4D27-BA7D-5E5793D3ADBF}" presName="thickLine" presStyleLbl="alignNode1" presStyleIdx="0" presStyleCnt="1"/>
      <dgm:spPr/>
    </dgm:pt>
    <dgm:pt modelId="{B307F164-9859-482B-A37C-D1E45227BA4E}" type="pres">
      <dgm:prSet presAssocID="{85B91917-3E51-4D27-BA7D-5E5793D3ADBF}" presName="horz1" presStyleCnt="0"/>
      <dgm:spPr/>
    </dgm:pt>
    <dgm:pt modelId="{B12E1BF0-1E8B-4846-BC3C-CE408E0CA3F9}" type="pres">
      <dgm:prSet presAssocID="{85B91917-3E51-4D27-BA7D-5E5793D3ADBF}" presName="tx1" presStyleLbl="revTx" presStyleIdx="0" presStyleCnt="6"/>
      <dgm:spPr/>
    </dgm:pt>
    <dgm:pt modelId="{F389D1B2-C6F4-48FD-9FE5-9F213E38C777}" type="pres">
      <dgm:prSet presAssocID="{85B91917-3E51-4D27-BA7D-5E5793D3ADBF}" presName="vert1" presStyleCnt="0"/>
      <dgm:spPr/>
    </dgm:pt>
    <dgm:pt modelId="{C6329148-C023-43B0-97BA-1C3B328535B1}" type="pres">
      <dgm:prSet presAssocID="{3244C544-90DB-41D3-B162-06B2F3BEB927}" presName="vertSpace2a" presStyleCnt="0"/>
      <dgm:spPr/>
    </dgm:pt>
    <dgm:pt modelId="{71DEC5BC-B474-4135-B88D-9CB9C2A9102B}" type="pres">
      <dgm:prSet presAssocID="{3244C544-90DB-41D3-B162-06B2F3BEB927}" presName="horz2" presStyleCnt="0"/>
      <dgm:spPr/>
    </dgm:pt>
    <dgm:pt modelId="{BBB7FA98-B7F1-45E7-9488-4452F3F2C6F7}" type="pres">
      <dgm:prSet presAssocID="{3244C544-90DB-41D3-B162-06B2F3BEB927}" presName="horzSpace2" presStyleCnt="0"/>
      <dgm:spPr/>
    </dgm:pt>
    <dgm:pt modelId="{8DBA3CFB-6C60-46DC-9E49-B0485080114D}" type="pres">
      <dgm:prSet presAssocID="{3244C544-90DB-41D3-B162-06B2F3BEB927}" presName="tx2" presStyleLbl="revTx" presStyleIdx="1" presStyleCnt="6"/>
      <dgm:spPr/>
    </dgm:pt>
    <dgm:pt modelId="{BDA43256-2256-4013-BD2A-83CE23455E8C}" type="pres">
      <dgm:prSet presAssocID="{3244C544-90DB-41D3-B162-06B2F3BEB927}" presName="vert2" presStyleCnt="0"/>
      <dgm:spPr/>
    </dgm:pt>
    <dgm:pt modelId="{2194C245-A25A-4F99-B4BA-74A0D3BBAAD4}" type="pres">
      <dgm:prSet presAssocID="{3244C544-90DB-41D3-B162-06B2F3BEB927}" presName="thinLine2b" presStyleLbl="callout" presStyleIdx="0" presStyleCnt="5"/>
      <dgm:spPr/>
    </dgm:pt>
    <dgm:pt modelId="{2BA09596-72A9-4632-9D2F-B43DC69F13CD}" type="pres">
      <dgm:prSet presAssocID="{3244C544-90DB-41D3-B162-06B2F3BEB927}" presName="vertSpace2b" presStyleCnt="0"/>
      <dgm:spPr/>
    </dgm:pt>
    <dgm:pt modelId="{B3D07ED7-7ADA-4014-9648-6A43BACCA809}" type="pres">
      <dgm:prSet presAssocID="{9ABCC484-F254-458A-AA0A-AEC199E50C1D}" presName="horz2" presStyleCnt="0"/>
      <dgm:spPr/>
    </dgm:pt>
    <dgm:pt modelId="{0770134A-A7F1-4604-BAE4-04D87EC02D1F}" type="pres">
      <dgm:prSet presAssocID="{9ABCC484-F254-458A-AA0A-AEC199E50C1D}" presName="horzSpace2" presStyleCnt="0"/>
      <dgm:spPr/>
    </dgm:pt>
    <dgm:pt modelId="{068B1CA6-725C-4643-BED4-FDE013C17E0D}" type="pres">
      <dgm:prSet presAssocID="{9ABCC484-F254-458A-AA0A-AEC199E50C1D}" presName="tx2" presStyleLbl="revTx" presStyleIdx="2" presStyleCnt="6"/>
      <dgm:spPr/>
    </dgm:pt>
    <dgm:pt modelId="{1840FDDC-1DF7-4AC4-B31C-ED3932B4DF1F}" type="pres">
      <dgm:prSet presAssocID="{9ABCC484-F254-458A-AA0A-AEC199E50C1D}" presName="vert2" presStyleCnt="0"/>
      <dgm:spPr/>
    </dgm:pt>
    <dgm:pt modelId="{28D9C1CC-B2E0-4450-9DEF-D8C9708E2EB6}" type="pres">
      <dgm:prSet presAssocID="{9ABCC484-F254-458A-AA0A-AEC199E50C1D}" presName="thinLine2b" presStyleLbl="callout" presStyleIdx="1" presStyleCnt="5"/>
      <dgm:spPr/>
    </dgm:pt>
    <dgm:pt modelId="{1137D395-4EC4-44C3-9716-EE2178A3E6EA}" type="pres">
      <dgm:prSet presAssocID="{9ABCC484-F254-458A-AA0A-AEC199E50C1D}" presName="vertSpace2b" presStyleCnt="0"/>
      <dgm:spPr/>
    </dgm:pt>
    <dgm:pt modelId="{44593DBC-7FAC-4493-91EE-1407026E2BD7}" type="pres">
      <dgm:prSet presAssocID="{943371CE-4A1E-456E-9987-2BBE894A6E69}" presName="horz2" presStyleCnt="0"/>
      <dgm:spPr/>
    </dgm:pt>
    <dgm:pt modelId="{2E767720-B0FA-4518-BE55-84038608F162}" type="pres">
      <dgm:prSet presAssocID="{943371CE-4A1E-456E-9987-2BBE894A6E69}" presName="horzSpace2" presStyleCnt="0"/>
      <dgm:spPr/>
    </dgm:pt>
    <dgm:pt modelId="{25526D73-AB7E-4556-968D-D6ED7186D851}" type="pres">
      <dgm:prSet presAssocID="{943371CE-4A1E-456E-9987-2BBE894A6E69}" presName="tx2" presStyleLbl="revTx" presStyleIdx="3" presStyleCnt="6"/>
      <dgm:spPr/>
    </dgm:pt>
    <dgm:pt modelId="{9B1DFB77-4951-45BA-9901-81E74C37E1B6}" type="pres">
      <dgm:prSet presAssocID="{943371CE-4A1E-456E-9987-2BBE894A6E69}" presName="vert2" presStyleCnt="0"/>
      <dgm:spPr/>
    </dgm:pt>
    <dgm:pt modelId="{B2DC56E7-406C-4271-8526-894433085D2A}" type="pres">
      <dgm:prSet presAssocID="{943371CE-4A1E-456E-9987-2BBE894A6E69}" presName="thinLine2b" presStyleLbl="callout" presStyleIdx="2" presStyleCnt="5"/>
      <dgm:spPr/>
    </dgm:pt>
    <dgm:pt modelId="{F0CBD323-3DF6-4732-863D-51017BCEF80B}" type="pres">
      <dgm:prSet presAssocID="{943371CE-4A1E-456E-9987-2BBE894A6E69}" presName="vertSpace2b" presStyleCnt="0"/>
      <dgm:spPr/>
    </dgm:pt>
    <dgm:pt modelId="{D7591D66-C738-4311-8C68-29A38A32121D}" type="pres">
      <dgm:prSet presAssocID="{DBB0A434-8F87-41BD-A112-38B2F4D77683}" presName="horz2" presStyleCnt="0"/>
      <dgm:spPr/>
    </dgm:pt>
    <dgm:pt modelId="{8B761A70-30A6-499B-9104-1155ED45700A}" type="pres">
      <dgm:prSet presAssocID="{DBB0A434-8F87-41BD-A112-38B2F4D77683}" presName="horzSpace2" presStyleCnt="0"/>
      <dgm:spPr/>
    </dgm:pt>
    <dgm:pt modelId="{84E1CD1F-7804-430D-A47C-42372E38F2BF}" type="pres">
      <dgm:prSet presAssocID="{DBB0A434-8F87-41BD-A112-38B2F4D77683}" presName="tx2" presStyleLbl="revTx" presStyleIdx="4" presStyleCnt="6"/>
      <dgm:spPr/>
    </dgm:pt>
    <dgm:pt modelId="{C1770371-8763-4083-85E5-CDA862F9E85D}" type="pres">
      <dgm:prSet presAssocID="{DBB0A434-8F87-41BD-A112-38B2F4D77683}" presName="vert2" presStyleCnt="0"/>
      <dgm:spPr/>
    </dgm:pt>
    <dgm:pt modelId="{9785BE4E-3CC9-44E9-93ED-BBD6A19616F6}" type="pres">
      <dgm:prSet presAssocID="{DBB0A434-8F87-41BD-A112-38B2F4D77683}" presName="thinLine2b" presStyleLbl="callout" presStyleIdx="3" presStyleCnt="5"/>
      <dgm:spPr/>
    </dgm:pt>
    <dgm:pt modelId="{14FED5D9-0B71-46DC-8E9B-635CAAC7A819}" type="pres">
      <dgm:prSet presAssocID="{DBB0A434-8F87-41BD-A112-38B2F4D77683}" presName="vertSpace2b" presStyleCnt="0"/>
      <dgm:spPr/>
    </dgm:pt>
    <dgm:pt modelId="{BD1AAB99-1129-4376-9D32-26897C5716F3}" type="pres">
      <dgm:prSet presAssocID="{FE7FF96D-65A4-4AAB-B812-2E8DDD48901E}" presName="horz2" presStyleCnt="0"/>
      <dgm:spPr/>
    </dgm:pt>
    <dgm:pt modelId="{175AF541-979A-4FDF-BD4F-40F8E969C068}" type="pres">
      <dgm:prSet presAssocID="{FE7FF96D-65A4-4AAB-B812-2E8DDD48901E}" presName="horzSpace2" presStyleCnt="0"/>
      <dgm:spPr/>
    </dgm:pt>
    <dgm:pt modelId="{C39A962F-086F-42D1-B4C2-9D2D45C8DD72}" type="pres">
      <dgm:prSet presAssocID="{FE7FF96D-65A4-4AAB-B812-2E8DDD48901E}" presName="tx2" presStyleLbl="revTx" presStyleIdx="5" presStyleCnt="6"/>
      <dgm:spPr/>
    </dgm:pt>
    <dgm:pt modelId="{D0298A72-616A-4B5E-9FA2-9D7BF7923AA7}" type="pres">
      <dgm:prSet presAssocID="{FE7FF96D-65A4-4AAB-B812-2E8DDD48901E}" presName="vert2" presStyleCnt="0"/>
      <dgm:spPr/>
    </dgm:pt>
    <dgm:pt modelId="{E639A15F-0944-4932-9C23-E0D55ACD0C24}" type="pres">
      <dgm:prSet presAssocID="{FE7FF96D-65A4-4AAB-B812-2E8DDD48901E}" presName="thinLine2b" presStyleLbl="callout" presStyleIdx="4" presStyleCnt="5"/>
      <dgm:spPr/>
    </dgm:pt>
    <dgm:pt modelId="{7147D6D1-23D1-48F7-B2B2-D302F6023FFE}" type="pres">
      <dgm:prSet presAssocID="{FE7FF96D-65A4-4AAB-B812-2E8DDD48901E}" presName="vertSpace2b" presStyleCnt="0"/>
      <dgm:spPr/>
    </dgm:pt>
  </dgm:ptLst>
  <dgm:cxnLst>
    <dgm:cxn modelId="{E550301F-E963-413F-B796-FE854AD91514}" srcId="{85B91917-3E51-4D27-BA7D-5E5793D3ADBF}" destId="{943371CE-4A1E-456E-9987-2BBE894A6E69}" srcOrd="2" destOrd="0" parTransId="{8F80BFBD-012E-47B1-BC0C-45F820F43CFD}" sibTransId="{79C23B76-4FAB-4B61-B347-750EBF71D912}"/>
    <dgm:cxn modelId="{92087B2D-31E2-4E63-B4EA-EB30C7D32AF0}" type="presOf" srcId="{F122C755-1315-4CA3-A025-EF40DB7DD2C3}" destId="{AAC8D2FE-E1FD-487C-86F7-ADC021874749}" srcOrd="0" destOrd="0" presId="urn:microsoft.com/office/officeart/2008/layout/LinedList"/>
    <dgm:cxn modelId="{BA39E25F-0F0F-4CA0-B646-88705E6BDD48}" srcId="{85B91917-3E51-4D27-BA7D-5E5793D3ADBF}" destId="{DBB0A434-8F87-41BD-A112-38B2F4D77683}" srcOrd="3" destOrd="0" parTransId="{7FC26129-A8D6-4978-9CB0-55F93C30D4F4}" sibTransId="{B59D13E1-CD80-486D-B665-62571F2E2555}"/>
    <dgm:cxn modelId="{C7295F66-DEFF-4612-8ED0-D9A45C027C6F}" srcId="{85B91917-3E51-4D27-BA7D-5E5793D3ADBF}" destId="{3244C544-90DB-41D3-B162-06B2F3BEB927}" srcOrd="0" destOrd="0" parTransId="{FDDC33E5-4B31-43AE-BB3F-CDD9DA50CEF6}" sibTransId="{71D8B644-CEF6-450A-93D6-486DF226FD7E}"/>
    <dgm:cxn modelId="{EC623874-308C-49FF-8833-089B7C353311}" type="presOf" srcId="{943371CE-4A1E-456E-9987-2BBE894A6E69}" destId="{25526D73-AB7E-4556-968D-D6ED7186D851}" srcOrd="0" destOrd="0" presId="urn:microsoft.com/office/officeart/2008/layout/LinedList"/>
    <dgm:cxn modelId="{D4354077-D53B-4584-9BAF-1D40C4D11A25}" type="presOf" srcId="{3244C544-90DB-41D3-B162-06B2F3BEB927}" destId="{8DBA3CFB-6C60-46DC-9E49-B0485080114D}" srcOrd="0" destOrd="0" presId="urn:microsoft.com/office/officeart/2008/layout/LinedList"/>
    <dgm:cxn modelId="{CED0337F-2FDB-4D85-A804-4806A39E0731}" srcId="{F122C755-1315-4CA3-A025-EF40DB7DD2C3}" destId="{85B91917-3E51-4D27-BA7D-5E5793D3ADBF}" srcOrd="0" destOrd="0" parTransId="{7C951565-6AE5-4704-9748-B4FA1755BE7B}" sibTransId="{FE0527E0-F118-4C58-A76B-49EC41593D5E}"/>
    <dgm:cxn modelId="{96046D8E-4C9E-4467-B476-FC8FFEC551BC}" srcId="{85B91917-3E51-4D27-BA7D-5E5793D3ADBF}" destId="{9ABCC484-F254-458A-AA0A-AEC199E50C1D}" srcOrd="1" destOrd="0" parTransId="{8A23EFD4-C36A-45F9-BECE-5C8DEDEB5AB2}" sibTransId="{1A29054F-1551-458B-BF55-D0ECF3C45488}"/>
    <dgm:cxn modelId="{3809CF9B-60FE-4209-B586-CCC0946EB459}" type="presOf" srcId="{9ABCC484-F254-458A-AA0A-AEC199E50C1D}" destId="{068B1CA6-725C-4643-BED4-FDE013C17E0D}" srcOrd="0" destOrd="0" presId="urn:microsoft.com/office/officeart/2008/layout/LinedList"/>
    <dgm:cxn modelId="{F1377FA0-AC18-4289-AEC6-3020BDCCD910}" type="presOf" srcId="{85B91917-3E51-4D27-BA7D-5E5793D3ADBF}" destId="{B12E1BF0-1E8B-4846-BC3C-CE408E0CA3F9}" srcOrd="0" destOrd="0" presId="urn:microsoft.com/office/officeart/2008/layout/LinedList"/>
    <dgm:cxn modelId="{D78F40A1-C137-455E-BF2D-D8191CD47CA8}" srcId="{85B91917-3E51-4D27-BA7D-5E5793D3ADBF}" destId="{FE7FF96D-65A4-4AAB-B812-2E8DDD48901E}" srcOrd="4" destOrd="0" parTransId="{DD93F30B-7779-43EA-B7CF-0EE7AD597183}" sibTransId="{48FD824C-7C8F-4981-B5A1-A653BD2CE774}"/>
    <dgm:cxn modelId="{E34C30C7-A3BF-4E46-ACA9-EDB34866E6D0}" type="presOf" srcId="{DBB0A434-8F87-41BD-A112-38B2F4D77683}" destId="{84E1CD1F-7804-430D-A47C-42372E38F2BF}" srcOrd="0" destOrd="0" presId="urn:microsoft.com/office/officeart/2008/layout/LinedList"/>
    <dgm:cxn modelId="{8B96A1EA-3403-423E-AB07-A6B7E5CA90EB}" type="presOf" srcId="{FE7FF96D-65A4-4AAB-B812-2E8DDD48901E}" destId="{C39A962F-086F-42D1-B4C2-9D2D45C8DD72}" srcOrd="0" destOrd="0" presId="urn:microsoft.com/office/officeart/2008/layout/LinedList"/>
    <dgm:cxn modelId="{B2183E9F-CA5F-45F1-9B60-927813B335DC}" type="presParOf" srcId="{AAC8D2FE-E1FD-487C-86F7-ADC021874749}" destId="{4E4258CA-35BE-4767-928B-4B62FD0D3808}" srcOrd="0" destOrd="0" presId="urn:microsoft.com/office/officeart/2008/layout/LinedList"/>
    <dgm:cxn modelId="{A0483512-8513-4D20-AB1D-E354ACEB901D}" type="presParOf" srcId="{AAC8D2FE-E1FD-487C-86F7-ADC021874749}" destId="{B307F164-9859-482B-A37C-D1E45227BA4E}" srcOrd="1" destOrd="0" presId="urn:microsoft.com/office/officeart/2008/layout/LinedList"/>
    <dgm:cxn modelId="{441669A9-5F58-46FE-8836-E08567BB7E64}" type="presParOf" srcId="{B307F164-9859-482B-A37C-D1E45227BA4E}" destId="{B12E1BF0-1E8B-4846-BC3C-CE408E0CA3F9}" srcOrd="0" destOrd="0" presId="urn:microsoft.com/office/officeart/2008/layout/LinedList"/>
    <dgm:cxn modelId="{2C9CD5D6-6060-4CA1-83A8-56106494573A}" type="presParOf" srcId="{B307F164-9859-482B-A37C-D1E45227BA4E}" destId="{F389D1B2-C6F4-48FD-9FE5-9F213E38C777}" srcOrd="1" destOrd="0" presId="urn:microsoft.com/office/officeart/2008/layout/LinedList"/>
    <dgm:cxn modelId="{C24E601B-C847-449D-951C-96F8CDAF5E46}" type="presParOf" srcId="{F389D1B2-C6F4-48FD-9FE5-9F213E38C777}" destId="{C6329148-C023-43B0-97BA-1C3B328535B1}" srcOrd="0" destOrd="0" presId="urn:microsoft.com/office/officeart/2008/layout/LinedList"/>
    <dgm:cxn modelId="{BE30A4FB-D6D0-4E24-A096-40DECDB2F270}" type="presParOf" srcId="{F389D1B2-C6F4-48FD-9FE5-9F213E38C777}" destId="{71DEC5BC-B474-4135-B88D-9CB9C2A9102B}" srcOrd="1" destOrd="0" presId="urn:microsoft.com/office/officeart/2008/layout/LinedList"/>
    <dgm:cxn modelId="{21FB2867-0F9F-4F47-9B0C-1FA5219F07A0}" type="presParOf" srcId="{71DEC5BC-B474-4135-B88D-9CB9C2A9102B}" destId="{BBB7FA98-B7F1-45E7-9488-4452F3F2C6F7}" srcOrd="0" destOrd="0" presId="urn:microsoft.com/office/officeart/2008/layout/LinedList"/>
    <dgm:cxn modelId="{69C47B7C-6B8A-4FCB-BA91-86DFE592B734}" type="presParOf" srcId="{71DEC5BC-B474-4135-B88D-9CB9C2A9102B}" destId="{8DBA3CFB-6C60-46DC-9E49-B0485080114D}" srcOrd="1" destOrd="0" presId="urn:microsoft.com/office/officeart/2008/layout/LinedList"/>
    <dgm:cxn modelId="{C2C56A14-EA1B-4F74-875D-1341A4514EC0}" type="presParOf" srcId="{71DEC5BC-B474-4135-B88D-9CB9C2A9102B}" destId="{BDA43256-2256-4013-BD2A-83CE23455E8C}" srcOrd="2" destOrd="0" presId="urn:microsoft.com/office/officeart/2008/layout/LinedList"/>
    <dgm:cxn modelId="{17697382-DEC1-483B-AB4A-94304A1A362A}" type="presParOf" srcId="{F389D1B2-C6F4-48FD-9FE5-9F213E38C777}" destId="{2194C245-A25A-4F99-B4BA-74A0D3BBAAD4}" srcOrd="2" destOrd="0" presId="urn:microsoft.com/office/officeart/2008/layout/LinedList"/>
    <dgm:cxn modelId="{ADA7BB4D-AA17-4DE0-93BC-0E1E394D90B3}" type="presParOf" srcId="{F389D1B2-C6F4-48FD-9FE5-9F213E38C777}" destId="{2BA09596-72A9-4632-9D2F-B43DC69F13CD}" srcOrd="3" destOrd="0" presId="urn:microsoft.com/office/officeart/2008/layout/LinedList"/>
    <dgm:cxn modelId="{DB81C49C-9B82-469E-BD69-D047DF590F81}" type="presParOf" srcId="{F389D1B2-C6F4-48FD-9FE5-9F213E38C777}" destId="{B3D07ED7-7ADA-4014-9648-6A43BACCA809}" srcOrd="4" destOrd="0" presId="urn:microsoft.com/office/officeart/2008/layout/LinedList"/>
    <dgm:cxn modelId="{955C3787-DDB8-4CCB-AD5F-BD7081A7BECF}" type="presParOf" srcId="{B3D07ED7-7ADA-4014-9648-6A43BACCA809}" destId="{0770134A-A7F1-4604-BAE4-04D87EC02D1F}" srcOrd="0" destOrd="0" presId="urn:microsoft.com/office/officeart/2008/layout/LinedList"/>
    <dgm:cxn modelId="{68D96305-B9DE-47B2-BE0A-C3D562930869}" type="presParOf" srcId="{B3D07ED7-7ADA-4014-9648-6A43BACCA809}" destId="{068B1CA6-725C-4643-BED4-FDE013C17E0D}" srcOrd="1" destOrd="0" presId="urn:microsoft.com/office/officeart/2008/layout/LinedList"/>
    <dgm:cxn modelId="{916FDC60-77E9-4719-9A1C-FA2A9DFE2D8A}" type="presParOf" srcId="{B3D07ED7-7ADA-4014-9648-6A43BACCA809}" destId="{1840FDDC-1DF7-4AC4-B31C-ED3932B4DF1F}" srcOrd="2" destOrd="0" presId="urn:microsoft.com/office/officeart/2008/layout/LinedList"/>
    <dgm:cxn modelId="{AC964BF4-3D81-402B-A04E-29E60F0AC110}" type="presParOf" srcId="{F389D1B2-C6F4-48FD-9FE5-9F213E38C777}" destId="{28D9C1CC-B2E0-4450-9DEF-D8C9708E2EB6}" srcOrd="5" destOrd="0" presId="urn:microsoft.com/office/officeart/2008/layout/LinedList"/>
    <dgm:cxn modelId="{AE056B0B-5647-40EE-88F1-172C71C7C44B}" type="presParOf" srcId="{F389D1B2-C6F4-48FD-9FE5-9F213E38C777}" destId="{1137D395-4EC4-44C3-9716-EE2178A3E6EA}" srcOrd="6" destOrd="0" presId="urn:microsoft.com/office/officeart/2008/layout/LinedList"/>
    <dgm:cxn modelId="{AC2B5D8A-900A-4B2B-A674-15210C73CAF5}" type="presParOf" srcId="{F389D1B2-C6F4-48FD-9FE5-9F213E38C777}" destId="{44593DBC-7FAC-4493-91EE-1407026E2BD7}" srcOrd="7" destOrd="0" presId="urn:microsoft.com/office/officeart/2008/layout/LinedList"/>
    <dgm:cxn modelId="{039A035F-F4A6-4C61-8292-1194D90CFC23}" type="presParOf" srcId="{44593DBC-7FAC-4493-91EE-1407026E2BD7}" destId="{2E767720-B0FA-4518-BE55-84038608F162}" srcOrd="0" destOrd="0" presId="urn:microsoft.com/office/officeart/2008/layout/LinedList"/>
    <dgm:cxn modelId="{76D649EA-E2AC-4108-BBF9-007FE61D3B59}" type="presParOf" srcId="{44593DBC-7FAC-4493-91EE-1407026E2BD7}" destId="{25526D73-AB7E-4556-968D-D6ED7186D851}" srcOrd="1" destOrd="0" presId="urn:microsoft.com/office/officeart/2008/layout/LinedList"/>
    <dgm:cxn modelId="{5AFD8897-3F74-4F66-8E5F-5488333CB479}" type="presParOf" srcId="{44593DBC-7FAC-4493-91EE-1407026E2BD7}" destId="{9B1DFB77-4951-45BA-9901-81E74C37E1B6}" srcOrd="2" destOrd="0" presId="urn:microsoft.com/office/officeart/2008/layout/LinedList"/>
    <dgm:cxn modelId="{DC4C5CB9-A753-4E7E-89E8-579142D638ED}" type="presParOf" srcId="{F389D1B2-C6F4-48FD-9FE5-9F213E38C777}" destId="{B2DC56E7-406C-4271-8526-894433085D2A}" srcOrd="8" destOrd="0" presId="urn:microsoft.com/office/officeart/2008/layout/LinedList"/>
    <dgm:cxn modelId="{32518A7D-2F91-4693-89A8-085CA3A59EA4}" type="presParOf" srcId="{F389D1B2-C6F4-48FD-9FE5-9F213E38C777}" destId="{F0CBD323-3DF6-4732-863D-51017BCEF80B}" srcOrd="9" destOrd="0" presId="urn:microsoft.com/office/officeart/2008/layout/LinedList"/>
    <dgm:cxn modelId="{EE0C6DE7-0483-4ED5-813D-7884C4C8D65F}" type="presParOf" srcId="{F389D1B2-C6F4-48FD-9FE5-9F213E38C777}" destId="{D7591D66-C738-4311-8C68-29A38A32121D}" srcOrd="10" destOrd="0" presId="urn:microsoft.com/office/officeart/2008/layout/LinedList"/>
    <dgm:cxn modelId="{7E5FA8EA-B3BD-43D2-AE94-A428CB7AADB5}" type="presParOf" srcId="{D7591D66-C738-4311-8C68-29A38A32121D}" destId="{8B761A70-30A6-499B-9104-1155ED45700A}" srcOrd="0" destOrd="0" presId="urn:microsoft.com/office/officeart/2008/layout/LinedList"/>
    <dgm:cxn modelId="{7478ECDB-36F0-4504-A72C-3CE7F83FD3A9}" type="presParOf" srcId="{D7591D66-C738-4311-8C68-29A38A32121D}" destId="{84E1CD1F-7804-430D-A47C-42372E38F2BF}" srcOrd="1" destOrd="0" presId="urn:microsoft.com/office/officeart/2008/layout/LinedList"/>
    <dgm:cxn modelId="{F27611A1-821B-4176-AB0D-814D30BDC1B7}" type="presParOf" srcId="{D7591D66-C738-4311-8C68-29A38A32121D}" destId="{C1770371-8763-4083-85E5-CDA862F9E85D}" srcOrd="2" destOrd="0" presId="urn:microsoft.com/office/officeart/2008/layout/LinedList"/>
    <dgm:cxn modelId="{93BEE1F0-30CE-41E9-A9F5-64D54FB33D6B}" type="presParOf" srcId="{F389D1B2-C6F4-48FD-9FE5-9F213E38C777}" destId="{9785BE4E-3CC9-44E9-93ED-BBD6A19616F6}" srcOrd="11" destOrd="0" presId="urn:microsoft.com/office/officeart/2008/layout/LinedList"/>
    <dgm:cxn modelId="{3DC89153-4ACD-40DF-952B-AFF79D7FA6A5}" type="presParOf" srcId="{F389D1B2-C6F4-48FD-9FE5-9F213E38C777}" destId="{14FED5D9-0B71-46DC-8E9B-635CAAC7A819}" srcOrd="12" destOrd="0" presId="urn:microsoft.com/office/officeart/2008/layout/LinedList"/>
    <dgm:cxn modelId="{57E66AA5-3ADE-4752-B362-11AEE1FB5CA3}" type="presParOf" srcId="{F389D1B2-C6F4-48FD-9FE5-9F213E38C777}" destId="{BD1AAB99-1129-4376-9D32-26897C5716F3}" srcOrd="13" destOrd="0" presId="urn:microsoft.com/office/officeart/2008/layout/LinedList"/>
    <dgm:cxn modelId="{1296DED5-7EFE-4F95-A48A-12F26D636D01}" type="presParOf" srcId="{BD1AAB99-1129-4376-9D32-26897C5716F3}" destId="{175AF541-979A-4FDF-BD4F-40F8E969C068}" srcOrd="0" destOrd="0" presId="urn:microsoft.com/office/officeart/2008/layout/LinedList"/>
    <dgm:cxn modelId="{57B29571-F7F5-49DD-83C1-780849EFA2E1}" type="presParOf" srcId="{BD1AAB99-1129-4376-9D32-26897C5716F3}" destId="{C39A962F-086F-42D1-B4C2-9D2D45C8DD72}" srcOrd="1" destOrd="0" presId="urn:microsoft.com/office/officeart/2008/layout/LinedList"/>
    <dgm:cxn modelId="{A3A0A0EC-E032-49DC-BEDD-0DB1C4FAA656}" type="presParOf" srcId="{BD1AAB99-1129-4376-9D32-26897C5716F3}" destId="{D0298A72-616A-4B5E-9FA2-9D7BF7923AA7}" srcOrd="2" destOrd="0" presId="urn:microsoft.com/office/officeart/2008/layout/LinedList"/>
    <dgm:cxn modelId="{44F4A84F-DD33-4F7E-B1BE-B8598F8AE119}" type="presParOf" srcId="{F389D1B2-C6F4-48FD-9FE5-9F213E38C777}" destId="{E639A15F-0944-4932-9C23-E0D55ACD0C24}" srcOrd="14" destOrd="0" presId="urn:microsoft.com/office/officeart/2008/layout/LinedList"/>
    <dgm:cxn modelId="{5397BB90-6D50-45EB-8838-B8217BD882B4}" type="presParOf" srcId="{F389D1B2-C6F4-48FD-9FE5-9F213E38C777}" destId="{7147D6D1-23D1-48F7-B2B2-D302F6023FFE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258CA-35BE-4767-928B-4B62FD0D3808}">
      <dsp:nvSpPr>
        <dsp:cNvPr id="0" name=""/>
        <dsp:cNvSpPr/>
      </dsp:nvSpPr>
      <dsp:spPr>
        <a:xfrm>
          <a:off x="0" y="0"/>
          <a:ext cx="422249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E1BF0-1E8B-4846-BC3C-CE408E0CA3F9}">
      <dsp:nvSpPr>
        <dsp:cNvPr id="0" name=""/>
        <dsp:cNvSpPr/>
      </dsp:nvSpPr>
      <dsp:spPr>
        <a:xfrm>
          <a:off x="0" y="0"/>
          <a:ext cx="844499" cy="538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2500" kern="1200" dirty="0">
              <a:solidFill>
                <a:schemeClr val="accent3"/>
              </a:solidFill>
            </a:rPr>
            <a:t>Rəsmi sənədlərin əsas xüsusiyyətləri</a:t>
          </a:r>
          <a:endParaRPr lang="en-US" sz="2500" kern="1200" dirty="0">
            <a:solidFill>
              <a:schemeClr val="accent3"/>
            </a:solidFill>
          </a:endParaRPr>
        </a:p>
      </dsp:txBody>
      <dsp:txXfrm>
        <a:off x="0" y="0"/>
        <a:ext cx="844499" cy="5388864"/>
      </dsp:txXfrm>
    </dsp:sp>
    <dsp:sp modelId="{8DBA3CFB-6C60-46DC-9E49-B0485080114D}">
      <dsp:nvSpPr>
        <dsp:cNvPr id="0" name=""/>
        <dsp:cNvSpPr/>
      </dsp:nvSpPr>
      <dsp:spPr>
        <a:xfrm>
          <a:off x="907836" y="50783"/>
          <a:ext cx="3314658" cy="101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/>
            <a:t>dilin</a:t>
          </a:r>
          <a:r>
            <a:rPr lang="en-US" sz="2000" b="0" i="0" kern="1200" dirty="0"/>
            <a:t> </a:t>
          </a:r>
          <a:r>
            <a:rPr lang="en-US" sz="2000" b="0" i="0" kern="1200" dirty="0" err="1"/>
            <a:t>maksimum</a:t>
          </a:r>
          <a:r>
            <a:rPr lang="en-US" sz="2000" b="0" i="0" kern="1200" dirty="0"/>
            <a:t> </a:t>
          </a:r>
          <a:r>
            <a:rPr lang="en-US" sz="2000" b="0" i="0" kern="1200" dirty="0" err="1"/>
            <a:t>mükəmməlliyi</a:t>
          </a:r>
          <a:endParaRPr lang="en-US" sz="2000" kern="1200" dirty="0"/>
        </a:p>
      </dsp:txBody>
      <dsp:txXfrm>
        <a:off x="907836" y="50783"/>
        <a:ext cx="3314658" cy="1015674"/>
      </dsp:txXfrm>
    </dsp:sp>
    <dsp:sp modelId="{2194C245-A25A-4F99-B4BA-74A0D3BBAAD4}">
      <dsp:nvSpPr>
        <dsp:cNvPr id="0" name=""/>
        <dsp:cNvSpPr/>
      </dsp:nvSpPr>
      <dsp:spPr>
        <a:xfrm>
          <a:off x="844499" y="1066458"/>
          <a:ext cx="337799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B1CA6-725C-4643-BED4-FDE013C17E0D}">
      <dsp:nvSpPr>
        <dsp:cNvPr id="0" name=""/>
        <dsp:cNvSpPr/>
      </dsp:nvSpPr>
      <dsp:spPr>
        <a:xfrm>
          <a:off x="907836" y="1117242"/>
          <a:ext cx="3314658" cy="101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/>
            <a:t>fikrin</a:t>
          </a:r>
          <a:r>
            <a:rPr lang="en-US" sz="2000" b="0" i="0" kern="1200" dirty="0"/>
            <a:t> tam </a:t>
          </a:r>
          <a:r>
            <a:rPr lang="en-US" sz="2000" b="0" i="0" kern="1200" dirty="0" err="1"/>
            <a:t>aydınlığı</a:t>
          </a:r>
          <a:endParaRPr lang="en-US" sz="2000" kern="1200" dirty="0"/>
        </a:p>
      </dsp:txBody>
      <dsp:txXfrm>
        <a:off x="907836" y="1117242"/>
        <a:ext cx="3314658" cy="1015674"/>
      </dsp:txXfrm>
    </dsp:sp>
    <dsp:sp modelId="{28D9C1CC-B2E0-4450-9DEF-D8C9708E2EB6}">
      <dsp:nvSpPr>
        <dsp:cNvPr id="0" name=""/>
        <dsp:cNvSpPr/>
      </dsp:nvSpPr>
      <dsp:spPr>
        <a:xfrm>
          <a:off x="844499" y="2132916"/>
          <a:ext cx="337799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26D73-AB7E-4556-968D-D6ED7186D851}">
      <dsp:nvSpPr>
        <dsp:cNvPr id="0" name=""/>
        <dsp:cNvSpPr/>
      </dsp:nvSpPr>
      <dsp:spPr>
        <a:xfrm>
          <a:off x="907836" y="2183700"/>
          <a:ext cx="3314658" cy="101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/>
            <a:t>fıkrin</a:t>
          </a:r>
          <a:r>
            <a:rPr lang="en-US" sz="2000" b="0" i="0" kern="1200" dirty="0"/>
            <a:t> (</a:t>
          </a:r>
          <a:r>
            <a:rPr lang="en-US" sz="2000" b="0" i="0" kern="1200" dirty="0" err="1"/>
            <a:t>sözlərin</a:t>
          </a:r>
          <a:r>
            <a:rPr lang="en-US" sz="2000" b="0" i="0" kern="1200" dirty="0"/>
            <a:t>) </a:t>
          </a:r>
          <a:r>
            <a:rPr lang="en-US" sz="2000" b="0" i="0" kern="1200" dirty="0" err="1"/>
            <a:t>birmənalılığı</a:t>
          </a:r>
          <a:endParaRPr lang="en-US" sz="2000" kern="1200" dirty="0"/>
        </a:p>
      </dsp:txBody>
      <dsp:txXfrm>
        <a:off x="907836" y="2183700"/>
        <a:ext cx="3314658" cy="1015674"/>
      </dsp:txXfrm>
    </dsp:sp>
    <dsp:sp modelId="{B2DC56E7-406C-4271-8526-894433085D2A}">
      <dsp:nvSpPr>
        <dsp:cNvPr id="0" name=""/>
        <dsp:cNvSpPr/>
      </dsp:nvSpPr>
      <dsp:spPr>
        <a:xfrm>
          <a:off x="844499" y="3199374"/>
          <a:ext cx="337799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1CD1F-7804-430D-A47C-42372E38F2BF}">
      <dsp:nvSpPr>
        <dsp:cNvPr id="0" name=""/>
        <dsp:cNvSpPr/>
      </dsp:nvSpPr>
      <dsp:spPr>
        <a:xfrm>
          <a:off x="907836" y="3250158"/>
          <a:ext cx="3314658" cy="101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/>
            <a:t>fikrin</a:t>
          </a:r>
          <a:r>
            <a:rPr lang="en-US" sz="2000" b="0" i="0" kern="1200" dirty="0"/>
            <a:t> </a:t>
          </a:r>
          <a:r>
            <a:rPr lang="en-US" sz="2000" b="0" i="0" kern="1200" dirty="0" err="1"/>
            <a:t>hüquqi</a:t>
          </a:r>
          <a:r>
            <a:rPr lang="en-US" sz="2000" b="0" i="0" kern="1200" dirty="0"/>
            <a:t> </a:t>
          </a:r>
          <a:r>
            <a:rPr lang="en-US" sz="2000" b="0" i="0" kern="1200" dirty="0" err="1"/>
            <a:t>cəhətdən</a:t>
          </a:r>
          <a:r>
            <a:rPr lang="en-US" sz="2000" b="0" i="0" kern="1200" dirty="0"/>
            <a:t> </a:t>
          </a:r>
          <a:r>
            <a:rPr lang="en-US" sz="2000" b="0" i="0" kern="1200" dirty="0" err="1"/>
            <a:t>əsaslılığı</a:t>
          </a:r>
          <a:r>
            <a:rPr lang="en-US" sz="2000" b="0" i="0" kern="1200" dirty="0"/>
            <a:t> (</a:t>
          </a:r>
          <a:r>
            <a:rPr lang="en-US" sz="2000" b="0" i="0" kern="1200" dirty="0" err="1"/>
            <a:t>əsaslandırılması</a:t>
          </a:r>
          <a:r>
            <a:rPr lang="en-US" sz="2000" b="0" i="0" kern="1200" dirty="0"/>
            <a:t>)</a:t>
          </a:r>
          <a:endParaRPr lang="en-US" sz="2000" kern="1200" dirty="0"/>
        </a:p>
      </dsp:txBody>
      <dsp:txXfrm>
        <a:off x="907836" y="3250158"/>
        <a:ext cx="3314658" cy="1015674"/>
      </dsp:txXfrm>
    </dsp:sp>
    <dsp:sp modelId="{9785BE4E-3CC9-44E9-93ED-BBD6A19616F6}">
      <dsp:nvSpPr>
        <dsp:cNvPr id="0" name=""/>
        <dsp:cNvSpPr/>
      </dsp:nvSpPr>
      <dsp:spPr>
        <a:xfrm>
          <a:off x="844499" y="4265833"/>
          <a:ext cx="337799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A962F-086F-42D1-B4C2-9D2D45C8DD72}">
      <dsp:nvSpPr>
        <dsp:cNvPr id="0" name=""/>
        <dsp:cNvSpPr/>
      </dsp:nvSpPr>
      <dsp:spPr>
        <a:xfrm>
          <a:off x="907836" y="4316616"/>
          <a:ext cx="3314658" cy="101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/>
            <a:t>dil</a:t>
          </a:r>
          <a:r>
            <a:rPr lang="en-US" sz="2000" b="0" i="0" kern="1200" dirty="0"/>
            <a:t> </a:t>
          </a:r>
          <a:r>
            <a:rPr lang="en-US" sz="2000" b="0" i="0" kern="1200" dirty="0" err="1"/>
            <a:t>yığcamlığı</a:t>
          </a:r>
          <a:r>
            <a:rPr lang="en-US" sz="2000" b="0" i="0" kern="1200" dirty="0"/>
            <a:t>.</a:t>
          </a:r>
          <a:endParaRPr lang="en-US" sz="2000" kern="1200" dirty="0"/>
        </a:p>
      </dsp:txBody>
      <dsp:txXfrm>
        <a:off x="907836" y="4316616"/>
        <a:ext cx="3314658" cy="1015674"/>
      </dsp:txXfrm>
    </dsp:sp>
    <dsp:sp modelId="{E639A15F-0944-4932-9C23-E0D55ACD0C24}">
      <dsp:nvSpPr>
        <dsp:cNvPr id="0" name=""/>
        <dsp:cNvSpPr/>
      </dsp:nvSpPr>
      <dsp:spPr>
        <a:xfrm>
          <a:off x="844499" y="5332291"/>
          <a:ext cx="337799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z.wikipedia.org/wiki/Yunan_dil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z-Latn-AZ" dirty="0"/>
              <a:t>Rəsmi üslub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138262"/>
            <a:ext cx="5553520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Rəsmi</a:t>
            </a:r>
            <a:r>
              <a:rPr lang="en-US" dirty="0"/>
              <a:t> </a:t>
            </a:r>
            <a:r>
              <a:rPr lang="az-Latn-AZ" dirty="0"/>
              <a:t>-</a:t>
            </a:r>
            <a:r>
              <a:rPr lang="en-US" dirty="0"/>
              <a:t> </a:t>
            </a:r>
            <a:r>
              <a:rPr lang="en-US" dirty="0" err="1"/>
              <a:t>işgüzar</a:t>
            </a:r>
            <a:r>
              <a:rPr lang="en-US" dirty="0"/>
              <a:t> </a:t>
            </a:r>
            <a:r>
              <a:rPr lang="en-US" dirty="0" err="1"/>
              <a:t>üslub</a:t>
            </a:r>
            <a:r>
              <a:rPr lang="en-US" dirty="0"/>
              <a:t> — </a:t>
            </a:r>
            <a:r>
              <a:rPr lang="en-US" dirty="0" err="1"/>
              <a:t>rəsmi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işgüzar</a:t>
            </a:r>
            <a:r>
              <a:rPr lang="en-US" dirty="0"/>
              <a:t> </a:t>
            </a:r>
            <a:r>
              <a:rPr lang="en-US" dirty="0" err="1"/>
              <a:t>sənədlərin</a:t>
            </a:r>
            <a:r>
              <a:rPr lang="en-US" dirty="0"/>
              <a:t> </a:t>
            </a:r>
            <a:r>
              <a:rPr lang="en-US" dirty="0" err="1"/>
              <a:t>dilidir.Bu</a:t>
            </a:r>
            <a:r>
              <a:rPr lang="en-US" dirty="0"/>
              <a:t> </a:t>
            </a:r>
            <a:r>
              <a:rPr lang="en-US" dirty="0" err="1"/>
              <a:t>üslubda</a:t>
            </a:r>
            <a:r>
              <a:rPr lang="en-US" dirty="0"/>
              <a:t> </a:t>
            </a:r>
            <a:r>
              <a:rPr lang="en-US" dirty="0" err="1"/>
              <a:t>fikir</a:t>
            </a:r>
            <a:r>
              <a:rPr lang="en-US" dirty="0"/>
              <a:t> </a:t>
            </a:r>
            <a:r>
              <a:rPr lang="en-US" dirty="0" err="1"/>
              <a:t>müəyyən</a:t>
            </a:r>
            <a:r>
              <a:rPr lang="en-US" dirty="0"/>
              <a:t> </a:t>
            </a:r>
            <a:r>
              <a:rPr lang="en-US" dirty="0" err="1"/>
              <a:t>qəlibə</a:t>
            </a:r>
            <a:r>
              <a:rPr lang="en-US" dirty="0"/>
              <a:t> </a:t>
            </a:r>
            <a:r>
              <a:rPr lang="en-US" dirty="0" err="1"/>
              <a:t>düşmüs</a:t>
            </a:r>
            <a:r>
              <a:rPr lang="en-US" dirty="0"/>
              <a:t> (</a:t>
            </a:r>
            <a:r>
              <a:rPr lang="en-US" dirty="0" err="1"/>
              <a:t>standart</a:t>
            </a:r>
            <a:r>
              <a:rPr lang="en-US" dirty="0"/>
              <a:t>) </a:t>
            </a:r>
            <a:r>
              <a:rPr lang="en-US" dirty="0" err="1"/>
              <a:t>formalarda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olduqca</a:t>
            </a:r>
            <a:r>
              <a:rPr lang="en-US" dirty="0"/>
              <a:t> </a:t>
            </a:r>
            <a:r>
              <a:rPr lang="en-US" dirty="0" err="1"/>
              <a:t>yığcam</a:t>
            </a:r>
            <a:r>
              <a:rPr lang="en-US" dirty="0"/>
              <a:t> </a:t>
            </a:r>
            <a:r>
              <a:rPr lang="en-US" dirty="0" err="1"/>
              <a:t>şəkildə</a:t>
            </a:r>
            <a:r>
              <a:rPr lang="en-US" dirty="0"/>
              <a:t> </a:t>
            </a:r>
            <a:r>
              <a:rPr lang="en-US" dirty="0" err="1"/>
              <a:t>verilir.Üslubun</a:t>
            </a:r>
            <a:r>
              <a:rPr lang="en-US" dirty="0"/>
              <a:t> </a:t>
            </a:r>
            <a:r>
              <a:rPr lang="en-US" dirty="0" err="1"/>
              <a:t>əsas</a:t>
            </a:r>
            <a:r>
              <a:rPr lang="en-US" dirty="0"/>
              <a:t> </a:t>
            </a:r>
            <a:r>
              <a:rPr lang="en-US" dirty="0" err="1"/>
              <a:t>səciyyəvi</a:t>
            </a:r>
            <a:r>
              <a:rPr lang="en-US" dirty="0"/>
              <a:t> </a:t>
            </a:r>
            <a:r>
              <a:rPr lang="en-US" dirty="0" err="1"/>
              <a:t>xüsusiyyəti</a:t>
            </a:r>
            <a:r>
              <a:rPr lang="en-US" dirty="0"/>
              <a:t> </a:t>
            </a:r>
            <a:r>
              <a:rPr lang="en-US" dirty="0" err="1"/>
              <a:t>də</a:t>
            </a:r>
            <a:r>
              <a:rPr lang="en-US" dirty="0"/>
              <a:t> </a:t>
            </a:r>
            <a:r>
              <a:rPr lang="en-US" dirty="0" err="1"/>
              <a:t>elə</a:t>
            </a:r>
            <a:r>
              <a:rPr lang="en-US" dirty="0"/>
              <a:t> </a:t>
            </a:r>
            <a:r>
              <a:rPr lang="en-US" dirty="0" err="1"/>
              <a:t>budur</a:t>
            </a:r>
            <a:r>
              <a:rPr lang="en-US" dirty="0"/>
              <a:t>. </a:t>
            </a:r>
            <a:r>
              <a:rPr lang="en-US" dirty="0" err="1"/>
              <a:t>Rəsmi</a:t>
            </a:r>
            <a:r>
              <a:rPr lang="en-US" dirty="0"/>
              <a:t> </a:t>
            </a:r>
            <a:r>
              <a:rPr lang="az-Latn-AZ" dirty="0"/>
              <a:t>-</a:t>
            </a:r>
            <a:r>
              <a:rPr lang="en-US" dirty="0" err="1"/>
              <a:t>işgüzar</a:t>
            </a:r>
            <a:r>
              <a:rPr lang="en-US" dirty="0"/>
              <a:t> </a:t>
            </a:r>
            <a:r>
              <a:rPr lang="en-US" dirty="0" err="1"/>
              <a:t>üslub</a:t>
            </a:r>
            <a:r>
              <a:rPr lang="en-US" dirty="0"/>
              <a:t> </a:t>
            </a:r>
            <a:r>
              <a:rPr lang="en-US" dirty="0" err="1"/>
              <a:t>hamı</a:t>
            </a:r>
            <a:r>
              <a:rPr lang="en-US" dirty="0"/>
              <a:t> </a:t>
            </a:r>
            <a:r>
              <a:rPr lang="en-US" dirty="0" err="1"/>
              <a:t>üçün</a:t>
            </a:r>
            <a:r>
              <a:rPr lang="en-US" dirty="0"/>
              <a:t> </a:t>
            </a:r>
            <a:r>
              <a:rPr lang="en-US" dirty="0" err="1"/>
              <a:t>eynidir</a:t>
            </a:r>
            <a:r>
              <a:rPr lang="en-US" dirty="0"/>
              <a:t> — </a:t>
            </a:r>
            <a:r>
              <a:rPr lang="en-US" dirty="0" err="1"/>
              <a:t>standartdır.Burada</a:t>
            </a:r>
            <a:r>
              <a:rPr lang="en-US" dirty="0"/>
              <a:t> </a:t>
            </a:r>
            <a:r>
              <a:rPr lang="en-US" dirty="0" err="1"/>
              <a:t>obrazlı</a:t>
            </a:r>
            <a:r>
              <a:rPr lang="en-US" dirty="0"/>
              <a:t> </a:t>
            </a:r>
            <a:r>
              <a:rPr lang="en-US" dirty="0" err="1"/>
              <a:t>ifadələrə</a:t>
            </a:r>
            <a:r>
              <a:rPr lang="en-US" dirty="0"/>
              <a:t>, </a:t>
            </a:r>
            <a:r>
              <a:rPr lang="en-US" dirty="0" err="1"/>
              <a:t>fərdi</a:t>
            </a:r>
            <a:r>
              <a:rPr lang="en-US" dirty="0"/>
              <a:t> </a:t>
            </a:r>
            <a:r>
              <a:rPr lang="en-US" dirty="0" err="1"/>
              <a:t>nitq</a:t>
            </a:r>
            <a:r>
              <a:rPr lang="en-US" dirty="0"/>
              <a:t> </a:t>
            </a:r>
            <a:r>
              <a:rPr lang="en-US" dirty="0" err="1"/>
              <a:t>xüsusiyyətlərinə</a:t>
            </a:r>
            <a:r>
              <a:rPr lang="en-US" dirty="0"/>
              <a:t> </a:t>
            </a:r>
            <a:r>
              <a:rPr lang="en-US" dirty="0" err="1"/>
              <a:t>rast</a:t>
            </a:r>
            <a:r>
              <a:rPr lang="en-US" dirty="0"/>
              <a:t> </a:t>
            </a:r>
            <a:r>
              <a:rPr lang="en-US" dirty="0" err="1"/>
              <a:t>gəlinmir.Milli</a:t>
            </a:r>
            <a:r>
              <a:rPr lang="en-US" dirty="0"/>
              <a:t> </a:t>
            </a:r>
            <a:r>
              <a:rPr lang="en-US" dirty="0" err="1"/>
              <a:t>rəsmi</a:t>
            </a:r>
            <a:r>
              <a:rPr lang="az-Latn-AZ" dirty="0"/>
              <a:t>-</a:t>
            </a:r>
            <a:r>
              <a:rPr lang="en-US" dirty="0" err="1"/>
              <a:t>işgüzar</a:t>
            </a:r>
            <a:r>
              <a:rPr lang="en-US" dirty="0"/>
              <a:t> </a:t>
            </a:r>
            <a:r>
              <a:rPr lang="en-US" dirty="0" err="1"/>
              <a:t>üslub</a:t>
            </a:r>
            <a:r>
              <a:rPr lang="en-US" dirty="0"/>
              <a:t> </a:t>
            </a:r>
            <a:r>
              <a:rPr lang="en-US" dirty="0" err="1"/>
              <a:t>başqa</a:t>
            </a:r>
            <a:r>
              <a:rPr lang="en-US" dirty="0"/>
              <a:t> </a:t>
            </a:r>
            <a:r>
              <a:rPr lang="en-US" dirty="0" err="1"/>
              <a:t>funksional</a:t>
            </a:r>
            <a:r>
              <a:rPr lang="en-US" dirty="0"/>
              <a:t> </a:t>
            </a:r>
            <a:r>
              <a:rPr lang="en-US" dirty="0" err="1"/>
              <a:t>üslublara</a:t>
            </a:r>
            <a:r>
              <a:rPr lang="en-US" dirty="0"/>
              <a:t> </a:t>
            </a:r>
            <a:r>
              <a:rPr lang="en-US" dirty="0" err="1"/>
              <a:t>nisbətən</a:t>
            </a:r>
            <a:r>
              <a:rPr lang="en-US" dirty="0"/>
              <a:t> </a:t>
            </a:r>
            <a:r>
              <a:rPr lang="en-US" dirty="0" err="1"/>
              <a:t>gec</a:t>
            </a:r>
            <a:r>
              <a:rPr lang="en-US" dirty="0"/>
              <a:t> </a:t>
            </a:r>
            <a:r>
              <a:rPr lang="en-US" dirty="0" err="1"/>
              <a:t>formalaşıbdır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52" r="13026"/>
          <a:stretch/>
        </p:blipFill>
        <p:spPr>
          <a:xfrm>
            <a:off x="6054810" y="1853248"/>
            <a:ext cx="5631221" cy="35342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5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553" y="1418934"/>
            <a:ext cx="6370384" cy="4823370"/>
          </a:xfrm>
        </p:spPr>
        <p:txBody>
          <a:bodyPr/>
          <a:lstStyle/>
          <a:p>
            <a:pPr marL="0" indent="0">
              <a:buNone/>
            </a:pPr>
            <a:r>
              <a:rPr lang="az-Latn-AZ" b="1" dirty="0">
                <a:solidFill>
                  <a:schemeClr val="accent1"/>
                </a:solidFill>
              </a:rPr>
              <a:t>Ərizə.</a:t>
            </a:r>
            <a:r>
              <a:rPr lang="en-US" dirty="0" err="1"/>
              <a:t>Ərizənin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mənası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 </a:t>
            </a:r>
            <a:r>
              <a:rPr lang="en-US" dirty="0" err="1"/>
              <a:t>Müraciət</a:t>
            </a:r>
            <a:r>
              <a:rPr lang="en-US" dirty="0"/>
              <a:t> </a:t>
            </a:r>
            <a:r>
              <a:rPr lang="en-US" dirty="0" err="1"/>
              <a:t>etmək</a:t>
            </a:r>
            <a:r>
              <a:rPr lang="en-US" dirty="0"/>
              <a:t>, "</a:t>
            </a:r>
            <a:r>
              <a:rPr lang="en-US" dirty="0" err="1"/>
              <a:t>ərz</a:t>
            </a:r>
            <a:r>
              <a:rPr lang="en-US" dirty="0"/>
              <a:t>" </a:t>
            </a:r>
            <a:r>
              <a:rPr lang="en-US" dirty="0" err="1"/>
              <a:t>mənasında</a:t>
            </a:r>
            <a:r>
              <a:rPr lang="en-US" dirty="0"/>
              <a:t> </a:t>
            </a:r>
            <a:r>
              <a:rPr lang="en-US" dirty="0" err="1"/>
              <a:t>işlənir</a:t>
            </a:r>
            <a:r>
              <a:rPr lang="en-US" dirty="0"/>
              <a:t>. </a:t>
            </a:r>
            <a:r>
              <a:rPr lang="en-US" dirty="0" err="1"/>
              <a:t>Müəyyən</a:t>
            </a:r>
            <a:r>
              <a:rPr lang="en-US" dirty="0"/>
              <a:t> </a:t>
            </a:r>
            <a:r>
              <a:rPr lang="en-US" dirty="0" err="1"/>
              <a:t>formaya</a:t>
            </a:r>
            <a:r>
              <a:rPr lang="en-US" dirty="0"/>
              <a:t> </a:t>
            </a:r>
            <a:r>
              <a:rPr lang="en-US" dirty="0" err="1"/>
              <a:t>malik</a:t>
            </a:r>
            <a:r>
              <a:rPr lang="en-US" dirty="0"/>
              <a:t> </a:t>
            </a:r>
            <a:r>
              <a:rPr lang="en-US" dirty="0" err="1"/>
              <a:t>olub</a:t>
            </a:r>
            <a:r>
              <a:rPr lang="en-US" dirty="0"/>
              <a:t>, </a:t>
            </a:r>
            <a:r>
              <a:rPr lang="en-US" dirty="0" err="1"/>
              <a:t>rəsmi</a:t>
            </a:r>
            <a:r>
              <a:rPr lang="en-US" dirty="0"/>
              <a:t> </a:t>
            </a:r>
            <a:r>
              <a:rPr lang="en-US" dirty="0" err="1"/>
              <a:t>şakildə</a:t>
            </a:r>
            <a:r>
              <a:rPr lang="en-US" dirty="0"/>
              <a:t> </a:t>
            </a:r>
            <a:r>
              <a:rPr lang="en-US" dirty="0" err="1"/>
              <a:t>yazılmış</a:t>
            </a:r>
            <a:r>
              <a:rPr lang="en-US" dirty="0"/>
              <a:t> </a:t>
            </a:r>
            <a:r>
              <a:rPr lang="en-US" dirty="0" err="1"/>
              <a:t>müraciətdir</a:t>
            </a:r>
            <a:r>
              <a:rPr lang="en-US" dirty="0"/>
              <a:t>. </a:t>
            </a:r>
            <a:r>
              <a:rPr lang="en-US" dirty="0" err="1"/>
              <a:t>Məzmununa</a:t>
            </a:r>
            <a:r>
              <a:rPr lang="en-US" dirty="0"/>
              <a:t> </a:t>
            </a:r>
            <a:r>
              <a:rPr lang="en-US" dirty="0" err="1"/>
              <a:t>görə</a:t>
            </a:r>
            <a:r>
              <a:rPr lang="en-US" dirty="0"/>
              <a:t> </a:t>
            </a:r>
            <a:r>
              <a:rPr lang="en-US" dirty="0" err="1"/>
              <a:t>ərizənin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növünə</a:t>
            </a:r>
            <a:r>
              <a:rPr lang="en-US" dirty="0"/>
              <a:t> </a:t>
            </a:r>
            <a:r>
              <a:rPr lang="en-US" dirty="0" err="1"/>
              <a:t>təsadüf</a:t>
            </a:r>
            <a:r>
              <a:rPr lang="en-US" dirty="0"/>
              <a:t> </a:t>
            </a:r>
            <a:r>
              <a:rPr lang="en-US" dirty="0" err="1"/>
              <a:t>olunur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Şikayət</a:t>
            </a:r>
            <a:r>
              <a:rPr lang="en-US" dirty="0"/>
              <a:t> </a:t>
            </a:r>
            <a:r>
              <a:rPr lang="en-US" dirty="0" err="1"/>
              <a:t>xarakterli</a:t>
            </a:r>
            <a:r>
              <a:rPr lang="en-US" dirty="0"/>
              <a:t> </a:t>
            </a:r>
            <a:r>
              <a:rPr lang="en-US" dirty="0" err="1"/>
              <a:t>ərizələr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 err="1"/>
              <a:t>Xahiş</a:t>
            </a:r>
            <a:r>
              <a:rPr lang="en-US" dirty="0"/>
              <a:t> </a:t>
            </a:r>
            <a:r>
              <a:rPr lang="en-US" dirty="0" err="1"/>
              <a:t>etmək</a:t>
            </a:r>
            <a:r>
              <a:rPr lang="en-US" dirty="0"/>
              <a:t> </a:t>
            </a:r>
            <a:r>
              <a:rPr lang="en-US" dirty="0" err="1"/>
              <a:t>məqsədi</a:t>
            </a:r>
            <a:r>
              <a:rPr lang="en-US" dirty="0"/>
              <a:t> </a:t>
            </a:r>
            <a:r>
              <a:rPr lang="en-US" dirty="0" err="1"/>
              <a:t>ilə</a:t>
            </a:r>
            <a:r>
              <a:rPr lang="en-US" dirty="0"/>
              <a:t> </a:t>
            </a:r>
            <a:r>
              <a:rPr lang="en-US" dirty="0" err="1"/>
              <a:t>yazılan</a:t>
            </a:r>
            <a:r>
              <a:rPr lang="en-US" dirty="0"/>
              <a:t> </a:t>
            </a:r>
            <a:r>
              <a:rPr lang="en-US" dirty="0" err="1"/>
              <a:t>ərizələr</a:t>
            </a:r>
            <a:r>
              <a:rPr lang="en-US" dirty="0"/>
              <a:t>.</a:t>
            </a:r>
            <a:endParaRPr lang="az-Latn-AZ" dirty="0"/>
          </a:p>
          <a:p>
            <a:pPr marL="0" indent="0">
              <a:buNone/>
            </a:pPr>
            <a:r>
              <a:rPr lang="az-Latn-AZ" dirty="0">
                <a:solidFill>
                  <a:schemeClr val="accent1"/>
                </a:solidFill>
              </a:rPr>
              <a:t>Referat</a:t>
            </a:r>
            <a:r>
              <a:rPr lang="az-Latn-AZ" dirty="0"/>
              <a:t>.</a:t>
            </a:r>
            <a:r>
              <a:rPr lang="en-US" dirty="0"/>
              <a:t>«</a:t>
            </a:r>
            <a:r>
              <a:rPr lang="en-US" dirty="0" err="1"/>
              <a:t>Referat</a:t>
            </a:r>
            <a:r>
              <a:rPr lang="en-US" dirty="0"/>
              <a:t>» (</a:t>
            </a:r>
            <a:r>
              <a:rPr lang="en-US" dirty="0" err="1"/>
              <a:t>latınca</a:t>
            </a:r>
            <a:r>
              <a:rPr lang="en-US" dirty="0"/>
              <a:t> referrer - </a:t>
            </a:r>
            <a:r>
              <a:rPr lang="en-US" dirty="0" err="1"/>
              <a:t>məruzə</a:t>
            </a:r>
            <a:r>
              <a:rPr lang="en-US" dirty="0"/>
              <a:t> </a:t>
            </a:r>
            <a:r>
              <a:rPr lang="en-US" dirty="0" err="1"/>
              <a:t>etmək</a:t>
            </a:r>
            <a:r>
              <a:rPr lang="en-US" dirty="0"/>
              <a:t>, </a:t>
            </a:r>
            <a:r>
              <a:rPr lang="en-US" dirty="0" err="1"/>
              <a:t>məlumat</a:t>
            </a:r>
            <a:r>
              <a:rPr lang="en-US" dirty="0"/>
              <a:t> </a:t>
            </a:r>
            <a:r>
              <a:rPr lang="en-US" dirty="0" err="1"/>
              <a:t>vermək</a:t>
            </a:r>
            <a:r>
              <a:rPr lang="en-US" dirty="0"/>
              <a:t>) </a:t>
            </a:r>
            <a:r>
              <a:rPr lang="en-US" dirty="0" err="1"/>
              <a:t>hər</a:t>
            </a:r>
            <a:r>
              <a:rPr lang="en-US" dirty="0"/>
              <a:t> </a:t>
            </a:r>
            <a:r>
              <a:rPr lang="en-US" dirty="0" err="1"/>
              <a:t>hansı</a:t>
            </a:r>
            <a:r>
              <a:rPr lang="en-US" dirty="0"/>
              <a:t> </a:t>
            </a:r>
            <a:r>
              <a:rPr lang="en-US" dirty="0" err="1"/>
              <a:t>məsələ</a:t>
            </a:r>
            <a:r>
              <a:rPr lang="en-US" dirty="0"/>
              <a:t> </a:t>
            </a:r>
            <a:r>
              <a:rPr lang="en-US" dirty="0" err="1"/>
              <a:t>ilə</a:t>
            </a:r>
            <a:r>
              <a:rPr lang="en-US" dirty="0"/>
              <a:t> </a:t>
            </a:r>
            <a:r>
              <a:rPr lang="en-US" dirty="0" err="1"/>
              <a:t>bağlı,bir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neçə</a:t>
            </a:r>
            <a:r>
              <a:rPr lang="en-US" dirty="0"/>
              <a:t> </a:t>
            </a:r>
            <a:r>
              <a:rPr lang="en-US" dirty="0" err="1"/>
              <a:t>kitab,monoqrafiya</a:t>
            </a:r>
            <a:r>
              <a:rPr lang="en-US" dirty="0"/>
              <a:t> </a:t>
            </a:r>
            <a:r>
              <a:rPr lang="en-US" dirty="0" err="1"/>
              <a:t>yaxud</a:t>
            </a:r>
            <a:r>
              <a:rPr lang="en-US" dirty="0"/>
              <a:t> da </a:t>
            </a:r>
            <a:r>
              <a:rPr lang="en-US" dirty="0" err="1"/>
              <a:t>ilkin</a:t>
            </a:r>
            <a:r>
              <a:rPr lang="en-US" dirty="0"/>
              <a:t> </a:t>
            </a:r>
            <a:r>
              <a:rPr lang="en-US" dirty="0" err="1"/>
              <a:t>mənbələr</a:t>
            </a:r>
            <a:r>
              <a:rPr lang="en-US" dirty="0"/>
              <a:t> </a:t>
            </a:r>
            <a:r>
              <a:rPr lang="en-US" dirty="0" err="1"/>
              <a:t>əsasında</a:t>
            </a:r>
            <a:r>
              <a:rPr lang="en-US" dirty="0"/>
              <a:t> </a:t>
            </a:r>
            <a:r>
              <a:rPr lang="en-US" dirty="0" err="1"/>
              <a:t>qısa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dəqiq</a:t>
            </a:r>
            <a:r>
              <a:rPr lang="en-US" dirty="0"/>
              <a:t> </a:t>
            </a:r>
            <a:r>
              <a:rPr lang="en-US" dirty="0" err="1"/>
              <a:t>icmal</a:t>
            </a:r>
            <a:r>
              <a:rPr lang="en-US" dirty="0"/>
              <a:t> </a:t>
            </a:r>
            <a:r>
              <a:rPr lang="en-US" dirty="0" err="1"/>
              <a:t>məzmunu</a:t>
            </a:r>
            <a:r>
              <a:rPr lang="en-US" dirty="0"/>
              <a:t> </a:t>
            </a:r>
            <a:r>
              <a:rPr lang="en-US" dirty="0" err="1"/>
              <a:t>əks</a:t>
            </a:r>
            <a:r>
              <a:rPr lang="en-US" dirty="0"/>
              <a:t> </a:t>
            </a:r>
            <a:r>
              <a:rPr lang="en-US" dirty="0" err="1"/>
              <a:t>etdirir</a:t>
            </a:r>
            <a:r>
              <a:rPr lang="en-US" dirty="0"/>
              <a:t>. </a:t>
            </a:r>
            <a:r>
              <a:rPr lang="en-US" dirty="0" err="1"/>
              <a:t>Müstəqil</a:t>
            </a:r>
            <a:r>
              <a:rPr lang="en-US" dirty="0"/>
              <a:t> </a:t>
            </a:r>
            <a:r>
              <a:rPr lang="en-US" dirty="0" err="1"/>
              <a:t>yazılı</a:t>
            </a:r>
            <a:r>
              <a:rPr lang="en-US" dirty="0"/>
              <a:t> </a:t>
            </a:r>
            <a:r>
              <a:rPr lang="en-US" dirty="0" err="1"/>
              <a:t>təhlil</a:t>
            </a:r>
            <a:r>
              <a:rPr lang="en-US" dirty="0"/>
              <a:t> </a:t>
            </a:r>
            <a:r>
              <a:rPr lang="en-US" dirty="0" err="1"/>
              <a:t>işi</a:t>
            </a:r>
            <a:r>
              <a:rPr lang="en-US" dirty="0"/>
              <a:t> </a:t>
            </a:r>
            <a:r>
              <a:rPr lang="en-US" dirty="0" err="1"/>
              <a:t>olmaqla</a:t>
            </a:r>
            <a:r>
              <a:rPr lang="en-US" dirty="0"/>
              <a:t>, </a:t>
            </a:r>
            <a:r>
              <a:rPr lang="en-US" dirty="0" err="1"/>
              <a:t>referat</a:t>
            </a:r>
            <a:r>
              <a:rPr lang="en-US" dirty="0"/>
              <a:t> </a:t>
            </a:r>
            <a:r>
              <a:rPr lang="en-US" dirty="0" err="1"/>
              <a:t>müxtəlif</a:t>
            </a:r>
            <a:r>
              <a:rPr lang="en-US" dirty="0"/>
              <a:t> </a:t>
            </a:r>
            <a:r>
              <a:rPr lang="en-US" dirty="0" err="1"/>
              <a:t>mənbələr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orijinal</a:t>
            </a:r>
            <a:r>
              <a:rPr lang="en-US" dirty="0"/>
              <a:t> </a:t>
            </a:r>
            <a:r>
              <a:rPr lang="en-US" dirty="0" err="1"/>
              <a:t>müəllif</a:t>
            </a:r>
            <a:r>
              <a:rPr lang="en-US" dirty="0"/>
              <a:t> </a:t>
            </a:r>
            <a:r>
              <a:rPr lang="en-US" dirty="0" err="1"/>
              <a:t>nəticələri</a:t>
            </a:r>
            <a:r>
              <a:rPr lang="en-US" dirty="0"/>
              <a:t> </a:t>
            </a:r>
            <a:r>
              <a:rPr lang="en-US" dirty="0" err="1"/>
              <a:t>əsasında</a:t>
            </a:r>
            <a:r>
              <a:rPr lang="en-US" dirty="0"/>
              <a:t> </a:t>
            </a:r>
            <a:r>
              <a:rPr lang="en-US" dirty="0" err="1"/>
              <a:t>ideya</a:t>
            </a:r>
            <a:r>
              <a:rPr lang="en-US" dirty="0"/>
              <a:t>, </a:t>
            </a:r>
            <a:r>
              <a:rPr lang="en-US" dirty="0" err="1"/>
              <a:t>konsepsiya</a:t>
            </a:r>
            <a:r>
              <a:rPr lang="en-US" dirty="0"/>
              <a:t>, </a:t>
            </a:r>
            <a:r>
              <a:rPr lang="en-US" dirty="0" err="1"/>
              <a:t>nöqteyi-nəzər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baxışların</a:t>
            </a:r>
            <a:r>
              <a:rPr lang="en-US" dirty="0"/>
              <a:t> </a:t>
            </a:r>
            <a:r>
              <a:rPr lang="en-US" dirty="0" err="1"/>
              <a:t>ümumiləşdirilməsi</a:t>
            </a:r>
            <a:r>
              <a:rPr lang="en-US" dirty="0"/>
              <a:t> </a:t>
            </a:r>
            <a:r>
              <a:rPr lang="en-US" dirty="0" err="1"/>
              <a:t>forması</a:t>
            </a:r>
            <a:r>
              <a:rPr lang="en-US" dirty="0"/>
              <a:t> </a:t>
            </a:r>
            <a:r>
              <a:rPr lang="en-US" dirty="0" err="1"/>
              <a:t>kimi</a:t>
            </a:r>
            <a:r>
              <a:rPr lang="en-US" dirty="0"/>
              <a:t> </a:t>
            </a:r>
            <a:r>
              <a:rPr lang="en-US" dirty="0" err="1"/>
              <a:t>çıxış</a:t>
            </a:r>
            <a:r>
              <a:rPr lang="en-US" dirty="0"/>
              <a:t> </a:t>
            </a:r>
            <a:r>
              <a:rPr lang="en-US" dirty="0" err="1"/>
              <a:t>edir</a:t>
            </a:r>
            <a:r>
              <a:rPr lang="en-US" dirty="0"/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54" y="332482"/>
            <a:ext cx="2735992" cy="3028426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839" y="3595815"/>
            <a:ext cx="2796756" cy="299563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73031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43341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Rəsmi-kargüzarlıq</a:t>
            </a:r>
            <a:r>
              <a:rPr lang="en-US" dirty="0"/>
              <a:t> </a:t>
            </a:r>
            <a:r>
              <a:rPr lang="en-US" dirty="0" err="1"/>
              <a:t>üslubunu</a:t>
            </a:r>
            <a:r>
              <a:rPr lang="en-US" dirty="0"/>
              <a:t> </a:t>
            </a:r>
            <a:r>
              <a:rPr lang="en-US" dirty="0" err="1"/>
              <a:t>inzibati</a:t>
            </a:r>
            <a:r>
              <a:rPr lang="az-Latn-AZ" dirty="0"/>
              <a:t>-</a:t>
            </a:r>
            <a:r>
              <a:rPr lang="en-US" dirty="0" err="1"/>
              <a:t>idar</a:t>
            </a:r>
            <a:r>
              <a:rPr lang="az-Latn-AZ" dirty="0"/>
              <a:t>ə</a:t>
            </a:r>
            <a:r>
              <a:rPr lang="en-US" dirty="0"/>
              <a:t> </a:t>
            </a:r>
            <a:r>
              <a:rPr lang="en-US" dirty="0" err="1"/>
              <a:t>üs</a:t>
            </a:r>
            <a:r>
              <a:rPr lang="az-Latn-AZ" dirty="0"/>
              <a:t>u</a:t>
            </a:r>
            <a:r>
              <a:rPr lang="en-US" dirty="0" err="1"/>
              <a:t>lu</a:t>
            </a:r>
            <a:r>
              <a:rPr lang="az-Latn-AZ" dirty="0"/>
              <a:t>-</a:t>
            </a:r>
            <a:r>
              <a:rPr lang="en-US" dirty="0" err="1"/>
              <a:t>bu,dəftərxana</a:t>
            </a:r>
            <a:r>
              <a:rPr lang="en-US" dirty="0"/>
              <a:t> </a:t>
            </a:r>
            <a:r>
              <a:rPr lang="en-US" dirty="0" err="1"/>
              <a:t>üslubuda</a:t>
            </a:r>
            <a:r>
              <a:rPr lang="en-US" dirty="0"/>
              <a:t> ad</a:t>
            </a:r>
            <a:r>
              <a:rPr lang="az-Latn-AZ" dirty="0"/>
              <a:t>-</a:t>
            </a:r>
            <a:r>
              <a:rPr lang="en-US" dirty="0" err="1"/>
              <a:t>landırı</a:t>
            </a:r>
            <a:r>
              <a:rPr lang="az-Latn-AZ" dirty="0"/>
              <a:t>lır</a:t>
            </a:r>
            <a:r>
              <a:rPr lang="en-US" dirty="0"/>
              <a:t>.</a:t>
            </a:r>
            <a:r>
              <a:rPr lang="en-US" dirty="0" err="1"/>
              <a:t>Dəftərxana</a:t>
            </a:r>
            <a:r>
              <a:rPr lang="az-Latn-AZ" dirty="0"/>
              <a:t> </a:t>
            </a:r>
            <a:r>
              <a:rPr lang="en-US" dirty="0" err="1"/>
              <a:t>sənədləri</a:t>
            </a:r>
            <a:r>
              <a:rPr lang="en-US" dirty="0"/>
              <a:t> </a:t>
            </a:r>
            <a:r>
              <a:rPr lang="en-US" dirty="0" err="1"/>
              <a:t>rəsmi</a:t>
            </a:r>
            <a:r>
              <a:rPr lang="en-US" dirty="0"/>
              <a:t> </a:t>
            </a:r>
            <a:r>
              <a:rPr lang="en-US" dirty="0" err="1"/>
              <a:t>xarakter</a:t>
            </a:r>
            <a:r>
              <a:rPr lang="az-Latn-AZ" dirty="0"/>
              <a:t>-</a:t>
            </a:r>
            <a:r>
              <a:rPr lang="en-US" dirty="0" err="1"/>
              <a:t>də</a:t>
            </a:r>
            <a:r>
              <a:rPr lang="en-US" dirty="0"/>
              <a:t> </a:t>
            </a:r>
            <a:r>
              <a:rPr lang="en-US" dirty="0" err="1"/>
              <a:t>olduğu</a:t>
            </a:r>
            <a:r>
              <a:rPr lang="en-US" dirty="0"/>
              <a:t> </a:t>
            </a:r>
            <a:r>
              <a:rPr lang="en-US" dirty="0" err="1"/>
              <a:t>üçün</a:t>
            </a:r>
            <a:r>
              <a:rPr lang="en-US" dirty="0"/>
              <a:t> </a:t>
            </a:r>
            <a:r>
              <a:rPr lang="en-US" dirty="0" err="1"/>
              <a:t>özünəməxsus</a:t>
            </a:r>
            <a:r>
              <a:rPr lang="en-US" dirty="0"/>
              <a:t> </a:t>
            </a:r>
            <a:r>
              <a:rPr lang="en-US" dirty="0" err="1"/>
              <a:t>cəhətləri</a:t>
            </a:r>
            <a:r>
              <a:rPr lang="en-US" dirty="0"/>
              <a:t> </a:t>
            </a:r>
            <a:r>
              <a:rPr lang="en-US" dirty="0" err="1"/>
              <a:t>ilə</a:t>
            </a:r>
            <a:r>
              <a:rPr lang="en-US" dirty="0"/>
              <a:t> </a:t>
            </a:r>
            <a:r>
              <a:rPr lang="en-US" dirty="0" err="1"/>
              <a:t>seçilir.Bu</a:t>
            </a:r>
            <a:r>
              <a:rPr lang="en-US" dirty="0"/>
              <a:t> </a:t>
            </a:r>
            <a:r>
              <a:rPr lang="en-US" dirty="0" err="1"/>
              <a:t>üslubun</a:t>
            </a:r>
            <a:r>
              <a:rPr lang="en-US" dirty="0"/>
              <a:t> </a:t>
            </a:r>
            <a:r>
              <a:rPr lang="en-US" dirty="0" err="1"/>
              <a:t>onlarla</a:t>
            </a:r>
            <a:r>
              <a:rPr lang="en-US" dirty="0"/>
              <a:t> </a:t>
            </a:r>
            <a:r>
              <a:rPr lang="en-US" dirty="0" err="1"/>
              <a:t>sənəd</a:t>
            </a:r>
            <a:r>
              <a:rPr lang="en-US" dirty="0"/>
              <a:t> </a:t>
            </a:r>
            <a:r>
              <a:rPr lang="en-US" dirty="0" err="1"/>
              <a:t>növü</a:t>
            </a:r>
            <a:r>
              <a:rPr lang="en-US" dirty="0"/>
              <a:t> </a:t>
            </a:r>
            <a:r>
              <a:rPr lang="en-US" dirty="0" err="1"/>
              <a:t>vardır</a:t>
            </a:r>
            <a:r>
              <a:rPr lang="en-US" dirty="0"/>
              <a:t>: qanun,fərman,sərəncam,qətnamə,viza,nota,ittihamnamə,təlimat,protest,etimadnamə,hökm,qərar,göstəri</a:t>
            </a:r>
            <a:r>
              <a:rPr lang="az-Latn-AZ" dirty="0"/>
              <a:t>ş</a:t>
            </a:r>
            <a:r>
              <a:rPr lang="en-US" dirty="0"/>
              <a:t>,</a:t>
            </a:r>
            <a:r>
              <a:rPr lang="en-US" dirty="0" err="1"/>
              <a:t>əmr,akt</a:t>
            </a:r>
            <a:r>
              <a:rPr lang="en-US" dirty="0"/>
              <a:t>  </a:t>
            </a:r>
            <a:r>
              <a:rPr lang="en-US" dirty="0" err="1"/>
              <a:t>və</a:t>
            </a:r>
            <a:r>
              <a:rPr lang="en-US" dirty="0"/>
              <a:t>  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837" y="1841800"/>
            <a:ext cx="4576979" cy="31009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67240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856" y="2004151"/>
            <a:ext cx="5516943" cy="36285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 </a:t>
            </a:r>
            <a:r>
              <a:rPr lang="en-US" dirty="0" err="1"/>
              <a:t>üslubun</a:t>
            </a:r>
            <a:r>
              <a:rPr lang="en-US" dirty="0"/>
              <a:t> </a:t>
            </a:r>
            <a:r>
              <a:rPr lang="en-US" dirty="0" err="1"/>
              <a:t>lüğət</a:t>
            </a:r>
            <a:r>
              <a:rPr lang="en-US" dirty="0"/>
              <a:t> </a:t>
            </a:r>
            <a:r>
              <a:rPr lang="en-US" dirty="0" err="1"/>
              <a:t>tərkibi</a:t>
            </a:r>
            <a:r>
              <a:rPr lang="en-US" dirty="0"/>
              <a:t> </a:t>
            </a:r>
            <a:r>
              <a:rPr lang="en-US" dirty="0" err="1"/>
              <a:t>yığcam</a:t>
            </a:r>
            <a:r>
              <a:rPr lang="en-US" dirty="0"/>
              <a:t>, </a:t>
            </a:r>
            <a:r>
              <a:rPr lang="en-US" dirty="0" err="1"/>
              <a:t>sintaksisi</a:t>
            </a:r>
            <a:r>
              <a:rPr lang="en-US" dirty="0"/>
              <a:t> </a:t>
            </a:r>
            <a:r>
              <a:rPr lang="en-US" dirty="0" err="1"/>
              <a:t>məhduddur</a:t>
            </a:r>
            <a:r>
              <a:rPr lang="en-US" dirty="0"/>
              <a:t>. </a:t>
            </a:r>
            <a:r>
              <a:rPr lang="en-US" dirty="0" err="1"/>
              <a:t>Rəsmi</a:t>
            </a:r>
            <a:r>
              <a:rPr lang="en-US" dirty="0"/>
              <a:t> — </a:t>
            </a:r>
            <a:r>
              <a:rPr lang="en-US" dirty="0" err="1"/>
              <a:t>işgüzar</a:t>
            </a:r>
            <a:r>
              <a:rPr lang="en-US" dirty="0"/>
              <a:t> </a:t>
            </a:r>
            <a:r>
              <a:rPr lang="en-US" dirty="0" err="1"/>
              <a:t>üslubda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sıra</a:t>
            </a:r>
            <a:r>
              <a:rPr lang="en-US" dirty="0"/>
              <a:t> </a:t>
            </a:r>
            <a:r>
              <a:rPr lang="en-US" dirty="0" err="1"/>
              <a:t>arxaik</a:t>
            </a:r>
            <a:r>
              <a:rPr lang="en-US" dirty="0"/>
              <a:t> </a:t>
            </a:r>
            <a:r>
              <a:rPr lang="en-US" dirty="0" err="1"/>
              <a:t>sözlər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köhn</a:t>
            </a:r>
            <a:r>
              <a:rPr lang="az-Latn-AZ" dirty="0"/>
              <a:t>ə</a:t>
            </a:r>
            <a:r>
              <a:rPr lang="en-US" dirty="0" err="1"/>
              <a:t>lmiş</a:t>
            </a:r>
            <a:r>
              <a:rPr lang="en-US" dirty="0"/>
              <a:t> </a:t>
            </a:r>
            <a:r>
              <a:rPr lang="en-US" dirty="0" err="1"/>
              <a:t>sintaktik</a:t>
            </a:r>
            <a:r>
              <a:rPr lang="en-US" dirty="0"/>
              <a:t> </a:t>
            </a:r>
            <a:r>
              <a:rPr lang="en-US" dirty="0" err="1"/>
              <a:t>qəliblər</a:t>
            </a:r>
            <a:r>
              <a:rPr lang="en-US" dirty="0"/>
              <a:t> </a:t>
            </a:r>
            <a:r>
              <a:rPr lang="en-US" dirty="0" err="1"/>
              <a:t>uzu</a:t>
            </a:r>
            <a:r>
              <a:rPr lang="az-Latn-AZ" dirty="0"/>
              <a:t>n</a:t>
            </a:r>
            <a:r>
              <a:rPr lang="en-US" dirty="0"/>
              <a:t> </a:t>
            </a:r>
            <a:r>
              <a:rPr lang="en-US" dirty="0" err="1"/>
              <a:t>müddət</a:t>
            </a:r>
            <a:r>
              <a:rPr lang="en-US" dirty="0"/>
              <a:t> </a:t>
            </a:r>
            <a:r>
              <a:rPr lang="en-US" dirty="0" err="1"/>
              <a:t>qorunub</a:t>
            </a:r>
            <a:r>
              <a:rPr lang="en-US" dirty="0"/>
              <a:t> </a:t>
            </a:r>
            <a:r>
              <a:rPr lang="en-US" dirty="0" err="1"/>
              <a:t>saxlanılır.Rəsmi</a:t>
            </a:r>
            <a:r>
              <a:rPr lang="en-US" dirty="0"/>
              <a:t>  </a:t>
            </a:r>
            <a:r>
              <a:rPr lang="en-US" dirty="0" err="1"/>
              <a:t>sənədlərin</a:t>
            </a:r>
            <a:r>
              <a:rPr lang="en-US" dirty="0"/>
              <a:t>  </a:t>
            </a:r>
            <a:r>
              <a:rPr lang="en-US" dirty="0" err="1"/>
              <a:t>dilində</a:t>
            </a:r>
            <a:r>
              <a:rPr lang="en-US" dirty="0"/>
              <a:t>  </a:t>
            </a:r>
            <a:r>
              <a:rPr lang="en-US" dirty="0" err="1"/>
              <a:t>artıq</a:t>
            </a:r>
            <a:r>
              <a:rPr lang="en-US" dirty="0"/>
              <a:t>, </a:t>
            </a:r>
            <a:br>
              <a:rPr lang="en-US" dirty="0"/>
            </a:br>
            <a:r>
              <a:rPr lang="en-US" dirty="0" err="1"/>
              <a:t>mətləbdən</a:t>
            </a:r>
            <a:r>
              <a:rPr lang="az-Latn-AZ" dirty="0"/>
              <a:t> </a:t>
            </a:r>
            <a:r>
              <a:rPr lang="en-US" dirty="0" err="1"/>
              <a:t>kənar</a:t>
            </a:r>
            <a:r>
              <a:rPr lang="en-US" dirty="0"/>
              <a:t> </a:t>
            </a:r>
            <a:r>
              <a:rPr lang="en-US" dirty="0" err="1"/>
              <a:t>sözlərə,təkrarlara,bədii</a:t>
            </a:r>
            <a:r>
              <a:rPr lang="en-US" dirty="0"/>
              <a:t>  </a:t>
            </a:r>
            <a:r>
              <a:rPr lang="en-US" dirty="0" err="1"/>
              <a:t>ifa</a:t>
            </a:r>
            <a:r>
              <a:rPr lang="az-Latn-AZ" dirty="0"/>
              <a:t>-</a:t>
            </a:r>
            <a:r>
              <a:rPr lang="en-US" dirty="0" err="1"/>
              <a:t>dələrə</a:t>
            </a:r>
            <a:r>
              <a:rPr lang="en-US" dirty="0"/>
              <a:t> </a:t>
            </a:r>
            <a:r>
              <a:rPr lang="en-US" dirty="0" err="1"/>
              <a:t>yer</a:t>
            </a:r>
            <a:r>
              <a:rPr lang="en-US" dirty="0"/>
              <a:t> </a:t>
            </a:r>
            <a:r>
              <a:rPr lang="en-US" dirty="0" err="1"/>
              <a:t>verilmir,dəqiq</a:t>
            </a:r>
            <a:r>
              <a:rPr lang="en-US" dirty="0"/>
              <a:t>  </a:t>
            </a:r>
            <a:r>
              <a:rPr lang="en-US" dirty="0" err="1"/>
              <a:t>söz</a:t>
            </a:r>
            <a:r>
              <a:rPr lang="en-US" dirty="0"/>
              <a:t> </a:t>
            </a:r>
            <a:r>
              <a:rPr lang="en-US" dirty="0" err="1"/>
              <a:t>və</a:t>
            </a:r>
            <a:r>
              <a:rPr lang="en-US" dirty="0"/>
              <a:t> </a:t>
            </a:r>
            <a:r>
              <a:rPr lang="en-US" dirty="0" err="1"/>
              <a:t>terminlər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az-Latn-AZ" dirty="0"/>
              <a:t>ş</a:t>
            </a:r>
            <a:r>
              <a:rPr lang="en-US" dirty="0" err="1"/>
              <a:t>lədilir,qrammatik</a:t>
            </a:r>
            <a:r>
              <a:rPr lang="en-US" dirty="0"/>
              <a:t> </a:t>
            </a:r>
            <a:r>
              <a:rPr lang="en-US" dirty="0" err="1"/>
              <a:t>normalara</a:t>
            </a:r>
            <a:r>
              <a:rPr lang="en-US" dirty="0"/>
              <a:t> </a:t>
            </a:r>
            <a:r>
              <a:rPr lang="en-US" dirty="0" err="1"/>
              <a:t>riayət</a:t>
            </a:r>
            <a:r>
              <a:rPr lang="en-US" dirty="0"/>
              <a:t> </a:t>
            </a:r>
            <a:r>
              <a:rPr lang="en-US" dirty="0" err="1"/>
              <a:t>edilir</a:t>
            </a:r>
            <a:r>
              <a:rPr lang="az-Latn-AZ" dirty="0"/>
              <a:t>.</a:t>
            </a:r>
            <a:r>
              <a:rPr lang="en-US" dirty="0" err="1"/>
              <a:t>Rəsmi</a:t>
            </a:r>
            <a:r>
              <a:rPr lang="en-US" dirty="0"/>
              <a:t> </a:t>
            </a:r>
            <a:r>
              <a:rPr lang="az-Latn-AZ" dirty="0"/>
              <a:t>- </a:t>
            </a:r>
            <a:r>
              <a:rPr lang="en-US" dirty="0" err="1"/>
              <a:t>işgüzar</a:t>
            </a:r>
            <a:r>
              <a:rPr lang="en-US" dirty="0"/>
              <a:t> </a:t>
            </a:r>
            <a:r>
              <a:rPr lang="en-US" dirty="0" err="1"/>
              <a:t>üslubun</a:t>
            </a:r>
            <a:r>
              <a:rPr lang="en-US" dirty="0"/>
              <a:t> </a:t>
            </a:r>
            <a:r>
              <a:rPr lang="en-US" dirty="0" err="1"/>
              <a:t>şifahi</a:t>
            </a:r>
            <a:r>
              <a:rPr lang="en-US" dirty="0"/>
              <a:t> </a:t>
            </a:r>
            <a:r>
              <a:rPr lang="en-US" dirty="0" err="1"/>
              <a:t>forması</a:t>
            </a:r>
            <a:r>
              <a:rPr lang="en-US" dirty="0"/>
              <a:t> </a:t>
            </a:r>
            <a:r>
              <a:rPr lang="en-US" dirty="0" err="1"/>
              <a:t>olmur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9" y="1710475"/>
            <a:ext cx="5322674" cy="351643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88230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362" y="2353105"/>
            <a:ext cx="5858320" cy="319507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Rəsmi</a:t>
            </a:r>
            <a:r>
              <a:rPr lang="en-US" dirty="0"/>
              <a:t> — </a:t>
            </a:r>
            <a:r>
              <a:rPr lang="en-US" dirty="0" err="1"/>
              <a:t>işgüzar</a:t>
            </a:r>
            <a:r>
              <a:rPr lang="en-US" dirty="0"/>
              <a:t> </a:t>
            </a:r>
            <a:r>
              <a:rPr lang="en-US" dirty="0" err="1"/>
              <a:t>üslub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yerə</a:t>
            </a:r>
            <a:r>
              <a:rPr lang="en-US" dirty="0"/>
              <a:t> </a:t>
            </a:r>
            <a:r>
              <a:rPr lang="en-US" dirty="0" err="1"/>
              <a:t>ayrılır</a:t>
            </a:r>
            <a:r>
              <a:rPr lang="en-US" dirty="0"/>
              <a:t>: </a:t>
            </a:r>
            <a:r>
              <a:rPr lang="en-US" dirty="0" err="1"/>
              <a:t>rəsmi</a:t>
            </a:r>
            <a:r>
              <a:rPr lang="en-US" dirty="0"/>
              <a:t> </a:t>
            </a:r>
            <a:r>
              <a:rPr lang="en-US" dirty="0" err="1"/>
              <a:t>sənədlərin</a:t>
            </a:r>
            <a:r>
              <a:rPr lang="en-US" dirty="0"/>
              <a:t> </a:t>
            </a:r>
            <a:r>
              <a:rPr lang="en-US" dirty="0" err="1"/>
              <a:t>dili</a:t>
            </a:r>
            <a:r>
              <a:rPr lang="en-US" dirty="0"/>
              <a:t>, </a:t>
            </a:r>
            <a:r>
              <a:rPr lang="en-US" dirty="0" err="1"/>
              <a:t>işgüzar</a:t>
            </a:r>
            <a:r>
              <a:rPr lang="en-US" dirty="0"/>
              <a:t> </a:t>
            </a:r>
            <a:r>
              <a:rPr lang="en-US" dirty="0" err="1"/>
              <a:t>sənədlərin</a:t>
            </a:r>
            <a:r>
              <a:rPr lang="en-US" dirty="0"/>
              <a:t> </a:t>
            </a:r>
            <a:r>
              <a:rPr lang="en-US" dirty="0" err="1"/>
              <a:t>dili</a:t>
            </a:r>
            <a:r>
              <a:rPr lang="az-Latn-AZ" dirty="0"/>
              <a:t>.</a:t>
            </a:r>
          </a:p>
          <a:p>
            <a:pPr marL="0" indent="0">
              <a:buNone/>
            </a:pPr>
            <a:r>
              <a:rPr lang="az-Latn-AZ" dirty="0"/>
              <a:t>İş</a:t>
            </a:r>
            <a:r>
              <a:rPr lang="en-US" dirty="0" err="1"/>
              <a:t>güzar</a:t>
            </a:r>
            <a:r>
              <a:rPr lang="en-US" dirty="0"/>
              <a:t> </a:t>
            </a:r>
            <a:r>
              <a:rPr lang="en-US" dirty="0" err="1"/>
              <a:t>sənədlər</a:t>
            </a:r>
            <a:r>
              <a:rPr lang="en-US" dirty="0"/>
              <a:t> </a:t>
            </a:r>
            <a:r>
              <a:rPr lang="en-US" dirty="0" err="1"/>
              <a:t>isə</a:t>
            </a:r>
            <a:r>
              <a:rPr lang="en-US" dirty="0"/>
              <a:t> </a:t>
            </a:r>
            <a:r>
              <a:rPr lang="en-US" dirty="0" err="1"/>
              <a:t>ayrı-ayrı</a:t>
            </a:r>
            <a:r>
              <a:rPr lang="en-US" dirty="0"/>
              <a:t> </a:t>
            </a:r>
            <a:r>
              <a:rPr lang="en-US" dirty="0" err="1"/>
              <a:t>vətəndaşlara</a:t>
            </a:r>
            <a:r>
              <a:rPr lang="en-US" dirty="0"/>
              <a:t> aid </a:t>
            </a:r>
            <a:r>
              <a:rPr lang="en-US" dirty="0" err="1"/>
              <a:t>olur</a:t>
            </a:r>
            <a:r>
              <a:rPr lang="en-US" dirty="0"/>
              <a:t>. </a:t>
            </a:r>
            <a:r>
              <a:rPr lang="en-US" dirty="0" err="1"/>
              <a:t>Ərizə</a:t>
            </a:r>
            <a:r>
              <a:rPr lang="en-US" dirty="0"/>
              <a:t>, </a:t>
            </a:r>
            <a:r>
              <a:rPr lang="en-US" dirty="0" err="1"/>
              <a:t>tərcüməyi-hal</a:t>
            </a:r>
            <a:r>
              <a:rPr lang="en-US" dirty="0"/>
              <a:t>, </a:t>
            </a:r>
            <a:r>
              <a:rPr lang="en-US" dirty="0" err="1"/>
              <a:t>akt</a:t>
            </a:r>
            <a:r>
              <a:rPr lang="en-US" dirty="0"/>
              <a:t>, </a:t>
            </a:r>
            <a:r>
              <a:rPr lang="en-US" dirty="0" err="1"/>
              <a:t>xasiyyətnamə</a:t>
            </a:r>
            <a:r>
              <a:rPr lang="en-US" dirty="0"/>
              <a:t>, </a:t>
            </a:r>
            <a:r>
              <a:rPr lang="en-US" dirty="0" err="1"/>
              <a:t>elan</a:t>
            </a:r>
            <a:r>
              <a:rPr lang="en-US" dirty="0"/>
              <a:t>, </a:t>
            </a:r>
            <a:r>
              <a:rPr lang="en-US" dirty="0" err="1"/>
              <a:t>reklam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s. </a:t>
            </a:r>
            <a:r>
              <a:rPr lang="en-US" dirty="0" err="1"/>
              <a:t>işgüzar</a:t>
            </a:r>
            <a:r>
              <a:rPr lang="en-US" dirty="0"/>
              <a:t> </a:t>
            </a:r>
            <a:r>
              <a:rPr lang="en-US" dirty="0" err="1"/>
              <a:t>sənədlərdir</a:t>
            </a:r>
            <a:r>
              <a:rPr lang="en-US" dirty="0"/>
              <a:t>. </a:t>
            </a:r>
            <a:r>
              <a:rPr lang="en-US" dirty="0" err="1"/>
              <a:t>İşgüzar</a:t>
            </a:r>
            <a:r>
              <a:rPr lang="en-US" dirty="0"/>
              <a:t> </a:t>
            </a:r>
            <a:r>
              <a:rPr lang="en-US" dirty="0" err="1"/>
              <a:t>sənədlər</a:t>
            </a:r>
            <a:r>
              <a:rPr lang="en-US" dirty="0"/>
              <a:t> </a:t>
            </a:r>
            <a:r>
              <a:rPr lang="en-US" dirty="0" err="1"/>
              <a:t>hamı</a:t>
            </a:r>
            <a:r>
              <a:rPr lang="en-US" dirty="0"/>
              <a:t> </a:t>
            </a:r>
            <a:r>
              <a:rPr lang="en-US" dirty="0" err="1"/>
              <a:t>üçün</a:t>
            </a:r>
            <a:r>
              <a:rPr lang="en-US" dirty="0"/>
              <a:t> </a:t>
            </a:r>
            <a:r>
              <a:rPr lang="en-US" dirty="0" err="1"/>
              <a:t>eyni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standart</a:t>
            </a:r>
            <a:r>
              <a:rPr lang="en-US" dirty="0"/>
              <a:t> </a:t>
            </a:r>
            <a:r>
              <a:rPr lang="en-US" dirty="0" err="1"/>
              <a:t>formalarda</a:t>
            </a:r>
            <a:r>
              <a:rPr lang="en-US" dirty="0"/>
              <a:t> </a:t>
            </a:r>
            <a:r>
              <a:rPr lang="en-US" dirty="0" err="1"/>
              <a:t>hazırlanır</a:t>
            </a:r>
            <a:r>
              <a:rPr lang="en-US" dirty="0"/>
              <a:t>. </a:t>
            </a:r>
            <a:r>
              <a:rPr lang="en-US" dirty="0" err="1"/>
              <a:t>belə</a:t>
            </a:r>
            <a:r>
              <a:rPr lang="en-US" dirty="0"/>
              <a:t> </a:t>
            </a:r>
            <a:r>
              <a:rPr lang="en-US" dirty="0" err="1"/>
              <a:t>sənədlər</a:t>
            </a:r>
            <a:r>
              <a:rPr lang="en-US" dirty="0"/>
              <a:t> </a:t>
            </a:r>
            <a:r>
              <a:rPr lang="en-US" dirty="0" err="1"/>
              <a:t>xüsusi</a:t>
            </a:r>
            <a:r>
              <a:rPr lang="en-US" dirty="0"/>
              <a:t> </a:t>
            </a:r>
            <a:r>
              <a:rPr lang="en-US" dirty="0" err="1"/>
              <a:t>dövlət</a:t>
            </a:r>
            <a:r>
              <a:rPr lang="en-US" dirty="0"/>
              <a:t> </a:t>
            </a:r>
            <a:r>
              <a:rPr lang="en-US" dirty="0" err="1"/>
              <a:t>əhəmiyyəti</a:t>
            </a:r>
            <a:r>
              <a:rPr lang="en-US" dirty="0"/>
              <a:t> </a:t>
            </a:r>
            <a:r>
              <a:rPr lang="en-US" dirty="0" err="1"/>
              <a:t>daşımır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682" y="1881832"/>
            <a:ext cx="4626535" cy="3752850"/>
          </a:xfrm>
          <a:prstGeom prst="rect">
            <a:avLst/>
          </a:prstGeom>
          <a:scene3d>
            <a:camera prst="perspectiveLef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522908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762" y="2374029"/>
            <a:ext cx="5041456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Dövlət</a:t>
            </a:r>
            <a:r>
              <a:rPr lang="en-US" dirty="0"/>
              <a:t>, </a:t>
            </a:r>
            <a:r>
              <a:rPr lang="en-US" dirty="0" err="1"/>
              <a:t>hökumət</a:t>
            </a:r>
            <a:r>
              <a:rPr lang="en-US" dirty="0"/>
              <a:t> </a:t>
            </a:r>
            <a:r>
              <a:rPr lang="en-US" dirty="0" err="1"/>
              <a:t>təşkilatlarının</a:t>
            </a:r>
            <a:r>
              <a:rPr lang="en-US" dirty="0"/>
              <a:t> </a:t>
            </a:r>
            <a:r>
              <a:rPr lang="en-US" dirty="0" err="1"/>
              <a:t>tərtib</a:t>
            </a:r>
            <a:r>
              <a:rPr lang="en-US" dirty="0"/>
              <a:t> </a:t>
            </a:r>
            <a:r>
              <a:rPr lang="en-US" dirty="0" err="1"/>
              <a:t>etdiyi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rəsmi</a:t>
            </a:r>
            <a:r>
              <a:rPr lang="en-US" dirty="0"/>
              <a:t> </a:t>
            </a:r>
            <a:r>
              <a:rPr lang="en-US" dirty="0" err="1"/>
              <a:t>qaydada</a:t>
            </a:r>
            <a:r>
              <a:rPr lang="en-US" dirty="0"/>
              <a:t> </a:t>
            </a:r>
            <a:r>
              <a:rPr lang="en-US" dirty="0" err="1"/>
              <a:t>təsdiq</a:t>
            </a:r>
            <a:r>
              <a:rPr lang="en-US" dirty="0"/>
              <a:t> </a:t>
            </a:r>
            <a:r>
              <a:rPr lang="en-US" dirty="0" err="1"/>
              <a:t>olunan</a:t>
            </a:r>
            <a:r>
              <a:rPr lang="en-US" dirty="0"/>
              <a:t> </a:t>
            </a:r>
            <a:r>
              <a:rPr lang="en-US" dirty="0" err="1"/>
              <a:t>sənədlər</a:t>
            </a:r>
            <a:r>
              <a:rPr lang="en-US" dirty="0"/>
              <a:t> (</a:t>
            </a:r>
            <a:r>
              <a:rPr lang="en-US" dirty="0" err="1"/>
              <a:t>məsələn</a:t>
            </a:r>
            <a:r>
              <a:rPr lang="en-US" dirty="0"/>
              <a:t>, </a:t>
            </a:r>
            <a:r>
              <a:rPr lang="en-US" dirty="0" err="1"/>
              <a:t>prezident</a:t>
            </a:r>
            <a:r>
              <a:rPr lang="en-US" dirty="0"/>
              <a:t> </a:t>
            </a:r>
            <a:r>
              <a:rPr lang="en-US" dirty="0" err="1"/>
              <a:t>fərmanları</a:t>
            </a:r>
            <a:r>
              <a:rPr lang="en-US" dirty="0"/>
              <a:t>, </a:t>
            </a:r>
            <a:r>
              <a:rPr lang="en-US" dirty="0" err="1"/>
              <a:t>hökumət</a:t>
            </a:r>
            <a:r>
              <a:rPr lang="en-US" dirty="0"/>
              <a:t> </a:t>
            </a:r>
            <a:r>
              <a:rPr lang="en-US" dirty="0" err="1"/>
              <a:t>sərəncamları</a:t>
            </a:r>
            <a:r>
              <a:rPr lang="en-US" dirty="0"/>
              <a:t>, </a:t>
            </a:r>
            <a:r>
              <a:rPr lang="en-US" dirty="0" err="1"/>
              <a:t>nazirlərin</a:t>
            </a:r>
            <a:r>
              <a:rPr lang="en-US" dirty="0"/>
              <a:t> </a:t>
            </a:r>
            <a:r>
              <a:rPr lang="en-US" dirty="0" err="1"/>
              <a:t>əmrləri</a:t>
            </a:r>
            <a:r>
              <a:rPr lang="en-US" dirty="0"/>
              <a:t>, </a:t>
            </a:r>
            <a:r>
              <a:rPr lang="en-US" dirty="0" err="1"/>
              <a:t>konstitusiya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s.) </a:t>
            </a:r>
            <a:r>
              <a:rPr lang="en-US" dirty="0" err="1"/>
              <a:t>rəsmi</a:t>
            </a:r>
            <a:r>
              <a:rPr lang="en-US" dirty="0"/>
              <a:t> </a:t>
            </a:r>
            <a:r>
              <a:rPr lang="en-US" dirty="0" err="1"/>
              <a:t>sənədlər</a:t>
            </a:r>
            <a:r>
              <a:rPr lang="en-US" dirty="0"/>
              <a:t> </a:t>
            </a:r>
            <a:r>
              <a:rPr lang="en-US" dirty="0" err="1"/>
              <a:t>sayılır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Rəsmi</a:t>
            </a:r>
            <a:r>
              <a:rPr lang="en-US" dirty="0"/>
              <a:t> </a:t>
            </a:r>
            <a:r>
              <a:rPr lang="en-US" dirty="0" err="1"/>
              <a:t>sənədlər</a:t>
            </a:r>
            <a:r>
              <a:rPr lang="en-US" dirty="0"/>
              <a:t> </a:t>
            </a:r>
            <a:r>
              <a:rPr lang="en-US" dirty="0" err="1"/>
              <a:t>mütəxəssislər</a:t>
            </a:r>
            <a:r>
              <a:rPr lang="en-US" dirty="0"/>
              <a:t> </a:t>
            </a:r>
            <a:r>
              <a:rPr lang="en-US" dirty="0" err="1"/>
              <a:t>tərəfindən</a:t>
            </a:r>
            <a:r>
              <a:rPr lang="en-US" dirty="0"/>
              <a:t> </a:t>
            </a:r>
            <a:r>
              <a:rPr lang="en-US" dirty="0" err="1"/>
              <a:t>hazırla</a:t>
            </a:r>
            <a:r>
              <a:rPr lang="az-Latn-AZ" dirty="0"/>
              <a:t>nı</a:t>
            </a:r>
            <a:r>
              <a:rPr lang="en-US" dirty="0"/>
              <a:t>r, </a:t>
            </a:r>
            <a:r>
              <a:rPr lang="en-US" dirty="0" err="1"/>
              <a:t>yerlərdə</a:t>
            </a:r>
            <a:r>
              <a:rPr lang="en-US" dirty="0"/>
              <a:t> </a:t>
            </a:r>
            <a:r>
              <a:rPr lang="en-US" dirty="0" err="1"/>
              <a:t>müzakirə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,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isə</a:t>
            </a:r>
            <a:r>
              <a:rPr lang="en-US" dirty="0"/>
              <a:t> </a:t>
            </a:r>
            <a:r>
              <a:rPr lang="en-US" dirty="0" err="1"/>
              <a:t>təsdiqlənir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15" y="1890583"/>
            <a:ext cx="5234054" cy="3432861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2861580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82496"/>
            <a:ext cx="5760783" cy="40843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/>
              <a:t>Rəsmi</a:t>
            </a:r>
            <a:r>
              <a:rPr lang="en-US" sz="2400" dirty="0"/>
              <a:t> </a:t>
            </a:r>
            <a:r>
              <a:rPr lang="en-US" sz="2400" dirty="0" err="1"/>
              <a:t>sənədin</a:t>
            </a:r>
            <a:r>
              <a:rPr lang="en-US" sz="2400" dirty="0"/>
              <a:t> </a:t>
            </a:r>
            <a:r>
              <a:rPr lang="en-US" sz="2400" dirty="0" err="1"/>
              <a:t>əsas</a:t>
            </a:r>
            <a:r>
              <a:rPr lang="en-US" sz="2400" dirty="0"/>
              <a:t> </a:t>
            </a:r>
            <a:r>
              <a:rPr lang="en-US" sz="2400" dirty="0" err="1"/>
              <a:t>şərti</a:t>
            </a:r>
            <a:r>
              <a:rPr lang="en-US" sz="2400" dirty="0"/>
              <a:t> (</a:t>
            </a:r>
            <a:r>
              <a:rPr lang="en-US" sz="2400" dirty="0" err="1"/>
              <a:t>həcmindən</a:t>
            </a:r>
            <a:r>
              <a:rPr lang="en-US" sz="2400" dirty="0"/>
              <a:t> </a:t>
            </a:r>
            <a:r>
              <a:rPr lang="en-US" sz="2400" dirty="0" err="1"/>
              <a:t>asılı</a:t>
            </a:r>
            <a:r>
              <a:rPr lang="en-US" sz="2400" dirty="0"/>
              <a:t> </a:t>
            </a:r>
            <a:r>
              <a:rPr lang="en-US" sz="2400" dirty="0" err="1"/>
              <a:t>olmayaraq</a:t>
            </a:r>
            <a:r>
              <a:rPr lang="en-US" sz="2400" dirty="0"/>
              <a:t>) </a:t>
            </a:r>
            <a:r>
              <a:rPr lang="en-US" sz="2400" dirty="0" err="1"/>
              <a:t>dil</a:t>
            </a:r>
            <a:r>
              <a:rPr lang="en-US" sz="2400" dirty="0"/>
              <a:t> </a:t>
            </a:r>
            <a:r>
              <a:rPr lang="en-US" sz="2400" dirty="0" err="1"/>
              <a:t>yığcamlığıdır</a:t>
            </a:r>
            <a:r>
              <a:rPr lang="en-US" sz="2400" dirty="0"/>
              <a:t>. </a:t>
            </a:r>
            <a:r>
              <a:rPr lang="en-US" sz="2400" dirty="0" err="1"/>
              <a:t>Rəsmi</a:t>
            </a:r>
            <a:r>
              <a:rPr lang="en-US" sz="2400" dirty="0"/>
              <a:t> </a:t>
            </a:r>
            <a:r>
              <a:rPr lang="en-US" sz="2400" dirty="0" err="1"/>
              <a:t>sənədlər</a:t>
            </a:r>
            <a:r>
              <a:rPr lang="en-US" sz="2400" dirty="0"/>
              <a:t> </a:t>
            </a:r>
            <a:r>
              <a:rPr lang="en-US" sz="2400" dirty="0" err="1"/>
              <a:t>millətin</a:t>
            </a:r>
            <a:r>
              <a:rPr lang="en-US" sz="2400" dirty="0"/>
              <a:t> </a:t>
            </a:r>
            <a:r>
              <a:rPr lang="en-US" sz="2400" dirty="0" err="1"/>
              <a:t>dövlətçilik</a:t>
            </a:r>
            <a:r>
              <a:rPr lang="en-US" sz="2400" dirty="0"/>
              <a:t> </a:t>
            </a:r>
            <a:r>
              <a:rPr lang="en-US" sz="2400" dirty="0" err="1"/>
              <a:t>mədəniyyətini</a:t>
            </a:r>
            <a:r>
              <a:rPr lang="en-US" sz="2400" dirty="0"/>
              <a:t> </a:t>
            </a:r>
            <a:r>
              <a:rPr lang="en-US" sz="2400" dirty="0" err="1"/>
              <a:t>əks</a:t>
            </a:r>
            <a:r>
              <a:rPr lang="en-US" sz="2400" dirty="0"/>
              <a:t> </a:t>
            </a:r>
            <a:r>
              <a:rPr lang="en-US" sz="2400" dirty="0" err="1"/>
              <a:t>etdirir</a:t>
            </a:r>
            <a:r>
              <a:rPr lang="en-US" sz="2400" dirty="0"/>
              <a:t>. Buna </a:t>
            </a:r>
            <a:r>
              <a:rPr lang="en-US" sz="2400" dirty="0" err="1"/>
              <a:t>görə</a:t>
            </a:r>
            <a:r>
              <a:rPr lang="en-US" sz="2400" dirty="0"/>
              <a:t> </a:t>
            </a:r>
            <a:r>
              <a:rPr lang="en-US" sz="2400" dirty="0" err="1"/>
              <a:t>də</a:t>
            </a:r>
            <a:r>
              <a:rPr lang="en-US" sz="2400" dirty="0"/>
              <a:t> </a:t>
            </a:r>
            <a:r>
              <a:rPr lang="en-US" sz="2400" dirty="0" err="1"/>
              <a:t>həmin</a:t>
            </a:r>
            <a:r>
              <a:rPr lang="en-US" sz="2400" dirty="0"/>
              <a:t> </a:t>
            </a:r>
            <a:r>
              <a:rPr lang="en-US" sz="2400" dirty="0" err="1"/>
              <a:t>sənədlərin</a:t>
            </a:r>
            <a:r>
              <a:rPr lang="en-US" sz="2400" dirty="0"/>
              <a:t> </a:t>
            </a:r>
            <a:r>
              <a:rPr lang="en-US" sz="2400" dirty="0" err="1"/>
              <a:t>mükəmməl</a:t>
            </a:r>
            <a:r>
              <a:rPr lang="en-US" sz="2400" dirty="0"/>
              <a:t> </a:t>
            </a:r>
            <a:r>
              <a:rPr lang="en-US" sz="2400" dirty="0" err="1"/>
              <a:t>tərtibinə</a:t>
            </a:r>
            <a:r>
              <a:rPr lang="en-US" sz="2400" dirty="0"/>
              <a:t> </a:t>
            </a:r>
            <a:r>
              <a:rPr lang="en-US" sz="2400" dirty="0" err="1"/>
              <a:t>xüsusi</a:t>
            </a:r>
            <a:r>
              <a:rPr lang="en-US" sz="2400" dirty="0"/>
              <a:t> </a:t>
            </a:r>
            <a:r>
              <a:rPr lang="en-US" sz="2400" dirty="0" err="1"/>
              <a:t>diqqət</a:t>
            </a:r>
            <a:r>
              <a:rPr lang="en-US" sz="2400" dirty="0"/>
              <a:t> </a:t>
            </a:r>
            <a:r>
              <a:rPr lang="en-US" sz="2400" dirty="0" err="1"/>
              <a:t>yetirilir</a:t>
            </a:r>
            <a:r>
              <a:rPr lang="en-US" sz="2400" dirty="0"/>
              <a:t>. </a:t>
            </a:r>
            <a:r>
              <a:rPr lang="en-US" sz="2400" dirty="0" err="1"/>
              <a:t>Rəsmi</a:t>
            </a:r>
            <a:r>
              <a:rPr lang="az-Latn-AZ" sz="2400" dirty="0"/>
              <a:t>-</a:t>
            </a:r>
            <a:r>
              <a:rPr lang="en-US" sz="2400" dirty="0" err="1"/>
              <a:t>kargüzarlıq</a:t>
            </a:r>
            <a:r>
              <a:rPr lang="en-US" sz="2400" dirty="0"/>
              <a:t> </a:t>
            </a:r>
            <a:r>
              <a:rPr lang="en-US" sz="2400" dirty="0" err="1"/>
              <a:t>sənədləri</a:t>
            </a:r>
            <a:r>
              <a:rPr lang="en-US" sz="2400" dirty="0"/>
              <a:t> </a:t>
            </a:r>
            <a:r>
              <a:rPr lang="en-US" sz="2400" dirty="0" err="1"/>
              <a:t>yazı</a:t>
            </a:r>
            <a:r>
              <a:rPr lang="az-Latn-AZ" sz="2400" dirty="0"/>
              <a:t>ş</a:t>
            </a:r>
            <a:r>
              <a:rPr lang="en-US" sz="2400" dirty="0"/>
              <a:t>ma </a:t>
            </a:r>
            <a:r>
              <a:rPr lang="en-US" sz="2400" dirty="0" err="1"/>
              <a:t>məq</a:t>
            </a:r>
            <a:r>
              <a:rPr lang="az-Latn-AZ" sz="2400" dirty="0"/>
              <a:t>-</a:t>
            </a:r>
            <a:r>
              <a:rPr lang="en-US" sz="2400" dirty="0" err="1"/>
              <a:t>sədi</a:t>
            </a:r>
            <a:r>
              <a:rPr lang="en-US" sz="2400" dirty="0"/>
              <a:t> da</a:t>
            </a:r>
            <a:r>
              <a:rPr lang="az-Latn-AZ" sz="2400" dirty="0"/>
              <a:t>ş</a:t>
            </a:r>
            <a:r>
              <a:rPr lang="en-US" sz="2400" dirty="0" err="1"/>
              <a:t>ıyan</a:t>
            </a:r>
            <a:r>
              <a:rPr lang="en-US" sz="2400" dirty="0"/>
              <a:t>(</a:t>
            </a:r>
            <a:r>
              <a:rPr lang="en-US" sz="2400" dirty="0" err="1"/>
              <a:t>teleqram,anket,ərizə,rapor</a:t>
            </a:r>
            <a:r>
              <a:rPr lang="en-US" sz="2400" dirty="0"/>
              <a:t>  </a:t>
            </a:r>
            <a:r>
              <a:rPr lang="en-US" sz="2400" dirty="0" err="1"/>
              <a:t>və</a:t>
            </a:r>
            <a:r>
              <a:rPr lang="en-US" sz="2400" dirty="0"/>
              <a:t> s.</a:t>
            </a:r>
            <a:r>
              <a:rPr lang="az-Latn-AZ" sz="2400" dirty="0"/>
              <a:t>,</a:t>
            </a:r>
            <a:r>
              <a:rPr lang="en-US" sz="2400" dirty="0" err="1"/>
              <a:t>müəyyən</a:t>
            </a:r>
            <a:r>
              <a:rPr lang="en-US" sz="2400" dirty="0"/>
              <a:t> </a:t>
            </a:r>
            <a:r>
              <a:rPr lang="en-US" sz="2400" dirty="0" err="1"/>
              <a:t>faktı</a:t>
            </a:r>
            <a:r>
              <a:rPr lang="en-US" sz="2400" dirty="0"/>
              <a:t> </a:t>
            </a:r>
            <a:r>
              <a:rPr lang="en-US" sz="2400" dirty="0" err="1"/>
              <a:t>təsdiqləyən</a:t>
            </a:r>
            <a:r>
              <a:rPr lang="az-Latn-AZ" sz="2400" dirty="0"/>
              <a:t>(</a:t>
            </a:r>
            <a:r>
              <a:rPr lang="en-US" sz="2400" dirty="0" err="1"/>
              <a:t>vəsiqə,arayı</a:t>
            </a:r>
            <a:r>
              <a:rPr lang="az-Latn-AZ" sz="2400" dirty="0"/>
              <a:t>ş</a:t>
            </a:r>
            <a:r>
              <a:rPr lang="en-US" sz="2400" dirty="0"/>
              <a:t>,</a:t>
            </a:r>
            <a:r>
              <a:rPr lang="en-US" sz="2400" dirty="0" err="1"/>
              <a:t>vəkalətnamə</a:t>
            </a:r>
            <a:r>
              <a:rPr lang="en-US" sz="2400" dirty="0"/>
              <a:t>),</a:t>
            </a:r>
            <a:r>
              <a:rPr lang="en-US" sz="2400" dirty="0" err="1"/>
              <a:t>hər</a:t>
            </a:r>
            <a:r>
              <a:rPr lang="en-US" sz="2400" dirty="0"/>
              <a:t> </a:t>
            </a:r>
            <a:r>
              <a:rPr lang="en-US" sz="2400" dirty="0" err="1"/>
              <a:t>hansı</a:t>
            </a:r>
            <a:r>
              <a:rPr lang="en-US" sz="2400" dirty="0"/>
              <a:t> </a:t>
            </a:r>
            <a:r>
              <a:rPr lang="en-US" sz="2400" dirty="0" err="1"/>
              <a:t>hadisə</a:t>
            </a:r>
            <a:r>
              <a:rPr lang="en-US" sz="2400" dirty="0"/>
              <a:t> </a:t>
            </a:r>
            <a:r>
              <a:rPr lang="en-US" sz="2400" dirty="0" err="1"/>
              <a:t>və</a:t>
            </a:r>
            <a:r>
              <a:rPr lang="en-US" sz="2400" dirty="0"/>
              <a:t> </a:t>
            </a:r>
            <a:r>
              <a:rPr lang="en-US" sz="2400" dirty="0" err="1"/>
              <a:t>faktı</a:t>
            </a:r>
            <a:r>
              <a:rPr lang="en-US" sz="2400" dirty="0"/>
              <a:t> </a:t>
            </a:r>
            <a:r>
              <a:rPr lang="en-US" sz="2400" dirty="0" err="1"/>
              <a:t>əks</a:t>
            </a:r>
            <a:r>
              <a:rPr lang="en-US" sz="2400" dirty="0"/>
              <a:t> </a:t>
            </a:r>
            <a:r>
              <a:rPr lang="en-US" sz="2400" dirty="0" err="1"/>
              <a:t>etdirən</a:t>
            </a:r>
            <a:r>
              <a:rPr lang="en-US" sz="2400" dirty="0"/>
              <a:t> (</a:t>
            </a:r>
            <a:r>
              <a:rPr lang="en-US" sz="2400" dirty="0" err="1"/>
              <a:t>akt</a:t>
            </a:r>
            <a:r>
              <a:rPr lang="en-US" sz="2400" dirty="0"/>
              <a:t>, </a:t>
            </a:r>
            <a:r>
              <a:rPr lang="en-US" sz="2400" dirty="0" err="1"/>
              <a:t>protokol,müqavilə</a:t>
            </a:r>
            <a:r>
              <a:rPr lang="en-US" sz="2400" dirty="0"/>
              <a:t> </a:t>
            </a:r>
            <a:r>
              <a:rPr lang="en-US" sz="2400" dirty="0" err="1"/>
              <a:t>və</a:t>
            </a:r>
            <a:r>
              <a:rPr lang="en-US" sz="2400" dirty="0"/>
              <a:t> s.) </a:t>
            </a:r>
            <a:r>
              <a:rPr lang="en-US" sz="2400" dirty="0" err="1"/>
              <a:t>və</a:t>
            </a:r>
            <a:r>
              <a:rPr lang="en-US" sz="2400" dirty="0"/>
              <a:t> </a:t>
            </a:r>
            <a:r>
              <a:rPr lang="en-US" sz="2400" dirty="0" err="1"/>
              <a:t>iclas,toplantı,yığıncaq,konfransların</a:t>
            </a:r>
            <a:r>
              <a:rPr lang="en-US" sz="2400" dirty="0"/>
              <a:t> </a:t>
            </a:r>
            <a:r>
              <a:rPr lang="en-US" sz="2400" dirty="0" err="1"/>
              <a:t>qərarları</a:t>
            </a:r>
            <a:r>
              <a:rPr lang="az-Latn-AZ" sz="2400" dirty="0"/>
              <a:t>-</a:t>
            </a:r>
            <a:r>
              <a:rPr lang="en-US" sz="2400" dirty="0" err="1"/>
              <a:t>protokol,hesabat</a:t>
            </a:r>
            <a:r>
              <a:rPr lang="en-US" sz="2400" dirty="0"/>
              <a:t> </a:t>
            </a:r>
            <a:r>
              <a:rPr lang="en-US" sz="2400" dirty="0" err="1"/>
              <a:t>və</a:t>
            </a:r>
            <a:r>
              <a:rPr lang="en-US" sz="2400" dirty="0"/>
              <a:t> s. forma</a:t>
            </a:r>
            <a:r>
              <a:rPr lang="az-Latn-AZ" sz="2400" dirty="0"/>
              <a:t>-</a:t>
            </a:r>
            <a:r>
              <a:rPr lang="en-US" sz="2400" dirty="0" err="1"/>
              <a:t>sında</a:t>
            </a:r>
            <a:r>
              <a:rPr lang="en-US" sz="2400" dirty="0"/>
              <a:t> </a:t>
            </a:r>
            <a:r>
              <a:rPr lang="en-US" sz="2400" dirty="0" err="1"/>
              <a:t>olur</a:t>
            </a:r>
            <a:r>
              <a:rPr lang="az-Latn-AZ" sz="2400" dirty="0"/>
              <a:t>.</a:t>
            </a:r>
            <a:r>
              <a:rPr lang="en-US" sz="2400" dirty="0"/>
              <a:t> 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7371489"/>
              </p:ext>
            </p:extLst>
          </p:nvPr>
        </p:nvGraphicFramePr>
        <p:xfrm>
          <a:off x="6986016" y="871727"/>
          <a:ext cx="4222495" cy="5388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45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z-Latn-AZ" dirty="0"/>
              <a:t>Sənədlər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6169218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AKT</a:t>
            </a:r>
            <a:r>
              <a:rPr lang="en-US" b="1" dirty="0"/>
              <a:t> </a:t>
            </a:r>
            <a:br>
              <a:rPr lang="en-US" dirty="0"/>
            </a:br>
            <a:r>
              <a:rPr lang="en-US" dirty="0"/>
              <a:t>"</a:t>
            </a:r>
            <a:r>
              <a:rPr lang="en-US" dirty="0" err="1"/>
              <a:t>Akt</a:t>
            </a:r>
            <a:r>
              <a:rPr lang="en-US" dirty="0"/>
              <a:t>"  </a:t>
            </a:r>
            <a:r>
              <a:rPr lang="en-US" dirty="0" err="1"/>
              <a:t>latınca</a:t>
            </a:r>
            <a:r>
              <a:rPr lang="en-US" dirty="0"/>
              <a:t>  "</a:t>
            </a:r>
            <a:r>
              <a:rPr lang="en-US" dirty="0" err="1"/>
              <a:t>aktos</a:t>
            </a:r>
            <a:r>
              <a:rPr lang="en-US" dirty="0"/>
              <a:t>","</a:t>
            </a:r>
            <a:r>
              <a:rPr lang="en-US" dirty="0" err="1"/>
              <a:t>aktum</a:t>
            </a:r>
            <a:r>
              <a:rPr lang="en-US" dirty="0"/>
              <a:t>"  </a:t>
            </a:r>
            <a:r>
              <a:rPr lang="en-US" dirty="0" err="1"/>
              <a:t>sözündən</a:t>
            </a:r>
            <a:r>
              <a:rPr lang="en-US" dirty="0"/>
              <a:t> </a:t>
            </a:r>
            <a:r>
              <a:rPr lang="en-US" dirty="0" err="1"/>
              <a:t>olub</a:t>
            </a:r>
            <a:r>
              <a:rPr lang="en-US" dirty="0"/>
              <a:t> "</a:t>
            </a:r>
            <a:r>
              <a:rPr lang="en-US" dirty="0" err="1"/>
              <a:t>hadisə</a:t>
            </a:r>
            <a:r>
              <a:rPr lang="en-US" dirty="0"/>
              <a:t>","</a:t>
            </a:r>
            <a:r>
              <a:rPr lang="en-US" dirty="0" err="1"/>
              <a:t>sənəd</a:t>
            </a:r>
            <a:r>
              <a:rPr lang="en-US" dirty="0"/>
              <a:t>", "</a:t>
            </a:r>
            <a:r>
              <a:rPr lang="en-US" dirty="0" err="1"/>
              <a:t>cinayət</a:t>
            </a:r>
            <a:r>
              <a:rPr lang="en-US" dirty="0"/>
              <a:t>  </a:t>
            </a:r>
            <a:r>
              <a:rPr lang="en-US" dirty="0" err="1"/>
              <a:t>i</a:t>
            </a:r>
            <a:r>
              <a:rPr lang="az-Latn-AZ" dirty="0"/>
              <a:t>ş</a:t>
            </a:r>
            <a:r>
              <a:rPr lang="en-US" dirty="0" err="1"/>
              <a:t>i</a:t>
            </a:r>
            <a:r>
              <a:rPr lang="en-US" dirty="0"/>
              <a:t>" </a:t>
            </a:r>
            <a:br>
              <a:rPr lang="en-US" dirty="0"/>
            </a:br>
            <a:r>
              <a:rPr lang="en-US" dirty="0" err="1"/>
              <a:t>deməkdir.Akt</a:t>
            </a:r>
            <a:r>
              <a:rPr lang="en-US" dirty="0"/>
              <a:t> </a:t>
            </a:r>
            <a:r>
              <a:rPr lang="en-US" dirty="0" err="1"/>
              <a:t>məzmununa</a:t>
            </a:r>
            <a:r>
              <a:rPr lang="en-US" dirty="0"/>
              <a:t> </a:t>
            </a:r>
            <a:r>
              <a:rPr lang="en-US" dirty="0" err="1"/>
              <a:t>görə</a:t>
            </a:r>
            <a:r>
              <a:rPr lang="en-US" dirty="0"/>
              <a:t> </a:t>
            </a:r>
            <a:r>
              <a:rPr lang="en-US" dirty="0" err="1"/>
              <a:t>cinayət</a:t>
            </a:r>
            <a:r>
              <a:rPr lang="en-US" dirty="0"/>
              <a:t> </a:t>
            </a:r>
            <a:r>
              <a:rPr lang="en-US" dirty="0" err="1"/>
              <a:t>aktı,dövlət</a:t>
            </a:r>
            <a:r>
              <a:rPr lang="en-US" dirty="0"/>
              <a:t> </a:t>
            </a:r>
            <a:r>
              <a:rPr lang="en-US" dirty="0" err="1"/>
              <a:t>aktı,bu</a:t>
            </a:r>
            <a:r>
              <a:rPr lang="en-US" dirty="0"/>
              <a:t> </a:t>
            </a:r>
            <a:r>
              <a:rPr lang="en-US" dirty="0" err="1"/>
              <a:t>və</a:t>
            </a:r>
            <a:r>
              <a:rPr lang="en-US" dirty="0"/>
              <a:t> </a:t>
            </a:r>
            <a:r>
              <a:rPr lang="en-US" dirty="0" err="1"/>
              <a:t>ya</a:t>
            </a:r>
            <a:r>
              <a:rPr lang="en-US" dirty="0"/>
              <a:t> </a:t>
            </a:r>
            <a:r>
              <a:rPr lang="en-US" dirty="0" err="1"/>
              <a:t>digər</a:t>
            </a:r>
            <a:r>
              <a:rPr lang="en-US" dirty="0"/>
              <a:t> </a:t>
            </a:r>
            <a:r>
              <a:rPr lang="en-US" dirty="0" err="1"/>
              <a:t>bir</a:t>
            </a:r>
            <a:r>
              <a:rPr lang="en-US" dirty="0"/>
              <a:t> </a:t>
            </a:r>
            <a:r>
              <a:rPr lang="en-US" dirty="0" err="1"/>
              <a:t>faktı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 err="1"/>
              <a:t>açmaq</a:t>
            </a:r>
            <a:r>
              <a:rPr lang="en-US" dirty="0"/>
              <a:t> </a:t>
            </a:r>
            <a:r>
              <a:rPr lang="en-US" dirty="0" err="1"/>
              <a:t>üçün</a:t>
            </a:r>
            <a:r>
              <a:rPr lang="en-US" dirty="0"/>
              <a:t> </a:t>
            </a:r>
            <a:r>
              <a:rPr lang="en-US" dirty="0" err="1"/>
              <a:t>tərtib</a:t>
            </a:r>
            <a:r>
              <a:rPr lang="en-US" dirty="0"/>
              <a:t> </a:t>
            </a:r>
            <a:r>
              <a:rPr lang="en-US" dirty="0" err="1"/>
              <a:t>edilən</a:t>
            </a:r>
            <a:r>
              <a:rPr lang="en-US" dirty="0"/>
              <a:t> </a:t>
            </a:r>
            <a:r>
              <a:rPr lang="en-US" dirty="0" err="1"/>
              <a:t>akt</a:t>
            </a:r>
            <a:r>
              <a:rPr lang="en-US" dirty="0"/>
              <a:t> </a:t>
            </a:r>
            <a:r>
              <a:rPr lang="en-US" dirty="0" err="1"/>
              <a:t>növlərinə</a:t>
            </a:r>
            <a:r>
              <a:rPr lang="en-US" dirty="0"/>
              <a:t> </a:t>
            </a:r>
            <a:r>
              <a:rPr lang="en-US" dirty="0" err="1"/>
              <a:t>bölünür.Mahiyyəti</a:t>
            </a:r>
            <a:r>
              <a:rPr lang="en-US" dirty="0"/>
              <a:t> </a:t>
            </a:r>
            <a:r>
              <a:rPr lang="en-US" dirty="0" err="1"/>
              <a:t>hər</a:t>
            </a:r>
            <a:r>
              <a:rPr lang="en-US" dirty="0"/>
              <a:t> </a:t>
            </a:r>
            <a:r>
              <a:rPr lang="en-US" dirty="0" err="1"/>
              <a:t>hansı</a:t>
            </a:r>
            <a:r>
              <a:rPr lang="en-US" dirty="0"/>
              <a:t> </a:t>
            </a:r>
            <a:r>
              <a:rPr lang="en-US" dirty="0" err="1"/>
              <a:t>bir</a:t>
            </a:r>
            <a:r>
              <a:rPr lang="en-US" dirty="0"/>
              <a:t>  </a:t>
            </a:r>
            <a:r>
              <a:rPr lang="en-US" dirty="0" err="1"/>
              <a:t>i</a:t>
            </a:r>
            <a:r>
              <a:rPr lang="az-Latn-AZ" dirty="0"/>
              <a:t>ş və</a:t>
            </a:r>
            <a:r>
              <a:rPr lang="en-US" dirty="0"/>
              <a:t> </a:t>
            </a:r>
            <a:r>
              <a:rPr lang="en-US" dirty="0" err="1"/>
              <a:t>ya</a:t>
            </a:r>
            <a:r>
              <a:rPr lang="en-US" dirty="0"/>
              <a:t> </a:t>
            </a:r>
            <a:r>
              <a:rPr lang="en-US" dirty="0" err="1"/>
              <a:t>hadisəni</a:t>
            </a:r>
            <a:r>
              <a:rPr lang="en-US" dirty="0"/>
              <a:t>  </a:t>
            </a:r>
            <a:r>
              <a:rPr lang="en-US" dirty="0" err="1"/>
              <a:t>qanunilə</a:t>
            </a:r>
            <a:r>
              <a:rPr lang="az-Latn-AZ" dirty="0"/>
              <a:t>ş</a:t>
            </a:r>
            <a:r>
              <a:rPr lang="en-US" dirty="0" err="1"/>
              <a:t>dirib</a:t>
            </a:r>
            <a:r>
              <a:rPr lang="en-US" dirty="0"/>
              <a:t> </a:t>
            </a:r>
            <a:r>
              <a:rPr lang="en-US" dirty="0" err="1"/>
              <a:t>ona</a:t>
            </a:r>
            <a:r>
              <a:rPr lang="en-US" dirty="0"/>
              <a:t> </a:t>
            </a:r>
            <a:r>
              <a:rPr lang="en-US" dirty="0" err="1"/>
              <a:t>hüquqi</a:t>
            </a:r>
            <a:r>
              <a:rPr lang="en-US" dirty="0"/>
              <a:t> </a:t>
            </a:r>
            <a:r>
              <a:rPr lang="en-US" dirty="0" err="1"/>
              <a:t>sənəd</a:t>
            </a:r>
            <a:r>
              <a:rPr lang="en-US" dirty="0"/>
              <a:t> </a:t>
            </a:r>
            <a:r>
              <a:rPr lang="en-US" dirty="0" err="1"/>
              <a:t>statusu</a:t>
            </a:r>
            <a:r>
              <a:rPr lang="en-US" dirty="0"/>
              <a:t> </a:t>
            </a:r>
            <a:r>
              <a:rPr lang="en-US" dirty="0" err="1"/>
              <a:t>verməkdir.Məzmunu</a:t>
            </a:r>
            <a:r>
              <a:rPr lang="en-US" dirty="0"/>
              <a:t> </a:t>
            </a:r>
            <a:r>
              <a:rPr lang="az-Latn-AZ" dirty="0"/>
              <a:t>-</a:t>
            </a:r>
            <a:r>
              <a:rPr lang="en-US" dirty="0" err="1"/>
              <a:t>Akt</a:t>
            </a:r>
            <a:r>
              <a:rPr lang="en-US" dirty="0"/>
              <a:t> </a:t>
            </a:r>
            <a:r>
              <a:rPr lang="en-US" dirty="0" err="1"/>
              <a:t>imzaları</a:t>
            </a:r>
            <a:r>
              <a:rPr lang="en-US" dirty="0"/>
              <a:t>  </a:t>
            </a:r>
            <a:r>
              <a:rPr lang="en-US" dirty="0" err="1"/>
              <a:t>ilə</a:t>
            </a:r>
            <a:r>
              <a:rPr lang="en-US" dirty="0"/>
              <a:t>  </a:t>
            </a:r>
            <a:r>
              <a:rPr lang="en-US" dirty="0" err="1"/>
              <a:t>təsdiq</a:t>
            </a:r>
            <a:r>
              <a:rPr lang="en-US" dirty="0"/>
              <a:t>  </a:t>
            </a:r>
            <a:r>
              <a:rPr lang="en-US" dirty="0" err="1"/>
              <a:t>edilən</a:t>
            </a:r>
            <a:r>
              <a:rPr lang="en-US" dirty="0"/>
              <a:t>  </a:t>
            </a:r>
            <a:r>
              <a:rPr lang="en-US" dirty="0" err="1"/>
              <a:t>bir</a:t>
            </a:r>
            <a:r>
              <a:rPr lang="en-US" dirty="0"/>
              <a:t>  </a:t>
            </a:r>
            <a:r>
              <a:rPr lang="en-US" dirty="0" err="1"/>
              <a:t>neçə</a:t>
            </a:r>
            <a:r>
              <a:rPr lang="en-US" dirty="0"/>
              <a:t>  </a:t>
            </a:r>
            <a:r>
              <a:rPr lang="en-US" dirty="0" err="1"/>
              <a:t>nəfər</a:t>
            </a:r>
            <a:r>
              <a:rPr lang="en-US" dirty="0"/>
              <a:t>  </a:t>
            </a:r>
            <a:r>
              <a:rPr lang="en-US" dirty="0" err="1"/>
              <a:t>tərəfindən</a:t>
            </a:r>
            <a:r>
              <a:rPr lang="en-US" dirty="0"/>
              <a:t>  </a:t>
            </a:r>
            <a:r>
              <a:rPr lang="en-US" dirty="0" err="1"/>
              <a:t>tərtib</a:t>
            </a:r>
            <a:r>
              <a:rPr lang="en-US" dirty="0"/>
              <a:t>  </a:t>
            </a:r>
            <a:r>
              <a:rPr lang="en-US" dirty="0" err="1"/>
              <a:t>edilir.Müəyyən</a:t>
            </a:r>
            <a:r>
              <a:rPr lang="en-US" dirty="0"/>
              <a:t> </a:t>
            </a:r>
            <a:r>
              <a:rPr lang="en-US" dirty="0" err="1"/>
              <a:t>bir</a:t>
            </a:r>
            <a:r>
              <a:rPr lang="en-US" dirty="0"/>
              <a:t> </a:t>
            </a:r>
            <a:r>
              <a:rPr lang="en-US" dirty="0" err="1"/>
              <a:t>həqiqəti</a:t>
            </a:r>
            <a:r>
              <a:rPr lang="en-US" dirty="0"/>
              <a:t> </a:t>
            </a:r>
            <a:r>
              <a:rPr lang="en-US" dirty="0" err="1"/>
              <a:t>üzə</a:t>
            </a:r>
            <a:r>
              <a:rPr lang="en-US" dirty="0"/>
              <a:t> </a:t>
            </a:r>
            <a:r>
              <a:rPr lang="en-US" dirty="0" err="1"/>
              <a:t>çıxarmaq</a:t>
            </a:r>
            <a:r>
              <a:rPr lang="en-US" dirty="0"/>
              <a:t> </a:t>
            </a:r>
            <a:r>
              <a:rPr lang="en-US" dirty="0" err="1"/>
              <a:t>üçün</a:t>
            </a:r>
            <a:r>
              <a:rPr lang="en-US" dirty="0"/>
              <a:t> </a:t>
            </a:r>
            <a:r>
              <a:rPr lang="en-US" dirty="0" err="1"/>
              <a:t>aktı</a:t>
            </a:r>
            <a:r>
              <a:rPr lang="en-US" dirty="0"/>
              <a:t> </a:t>
            </a:r>
            <a:r>
              <a:rPr lang="en-US" dirty="0" err="1"/>
              <a:t>tərtib</a:t>
            </a:r>
            <a:r>
              <a:rPr lang="en-US" dirty="0"/>
              <a:t> </a:t>
            </a:r>
            <a:r>
              <a:rPr lang="en-US" dirty="0" err="1"/>
              <a:t>edənlərdən</a:t>
            </a:r>
            <a:r>
              <a:rPr lang="en-US" dirty="0"/>
              <a:t> </a:t>
            </a:r>
            <a:r>
              <a:rPr lang="en-US" dirty="0" err="1"/>
              <a:t>ibarət</a:t>
            </a:r>
            <a:r>
              <a:rPr lang="en-US" dirty="0"/>
              <a:t> </a:t>
            </a:r>
            <a:r>
              <a:rPr lang="en-US" dirty="0" err="1"/>
              <a:t>komissiya</a:t>
            </a:r>
            <a:r>
              <a:rPr lang="en-US" dirty="0"/>
              <a:t> </a:t>
            </a:r>
            <a:r>
              <a:rPr lang="en-US" dirty="0" err="1"/>
              <a:t>yaradılır.Xüsusi</a:t>
            </a:r>
            <a:r>
              <a:rPr lang="en-US" dirty="0"/>
              <a:t> </a:t>
            </a:r>
            <a:r>
              <a:rPr lang="en-US" dirty="0" err="1"/>
              <a:t>təfti</a:t>
            </a:r>
            <a:r>
              <a:rPr lang="az-Latn-AZ" dirty="0"/>
              <a:t>ş</a:t>
            </a:r>
            <a:r>
              <a:rPr lang="en-US" dirty="0"/>
              <a:t> </a:t>
            </a:r>
            <a:r>
              <a:rPr lang="en-US" dirty="0" err="1"/>
              <a:t>komissiyasının</a:t>
            </a:r>
            <a:r>
              <a:rPr lang="en-US" dirty="0"/>
              <a:t> </a:t>
            </a:r>
            <a:r>
              <a:rPr lang="en-US" dirty="0" err="1"/>
              <a:t>hazırladığı</a:t>
            </a:r>
            <a:r>
              <a:rPr lang="en-US" dirty="0"/>
              <a:t> </a:t>
            </a:r>
            <a:r>
              <a:rPr lang="az-Latn-AZ" dirty="0"/>
              <a:t>  </a:t>
            </a:r>
            <a:r>
              <a:rPr lang="en-US" dirty="0" err="1"/>
              <a:t>akt</a:t>
            </a:r>
            <a:r>
              <a:rPr lang="en-US" dirty="0"/>
              <a:t> </a:t>
            </a:r>
            <a:r>
              <a:rPr lang="en-US" dirty="0" err="1"/>
              <a:t>aidiyyati</a:t>
            </a:r>
            <a:r>
              <a:rPr lang="en-US" dirty="0"/>
              <a:t> </a:t>
            </a:r>
            <a:r>
              <a:rPr lang="en-US" dirty="0" err="1"/>
              <a:t>ali</a:t>
            </a:r>
            <a:r>
              <a:rPr lang="en-US" dirty="0"/>
              <a:t> </a:t>
            </a:r>
            <a:r>
              <a:rPr lang="en-US" dirty="0" err="1"/>
              <a:t>orqana</a:t>
            </a:r>
            <a:r>
              <a:rPr lang="en-US" dirty="0"/>
              <a:t> </a:t>
            </a:r>
            <a:r>
              <a:rPr lang="en-US" dirty="0" err="1"/>
              <a:t>təqdim</a:t>
            </a:r>
            <a:r>
              <a:rPr lang="en-US" dirty="0"/>
              <a:t> </a:t>
            </a:r>
            <a:r>
              <a:rPr lang="en-US" dirty="0" err="1"/>
              <a:t>edilir</a:t>
            </a:r>
            <a:r>
              <a:rPr lang="en-US" dirty="0"/>
              <a:t>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281" y="2384854"/>
            <a:ext cx="4709630" cy="32374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2557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673" y="626454"/>
            <a:ext cx="7357935" cy="57499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Protokol</a:t>
            </a:r>
            <a:r>
              <a:rPr lang="en-US" dirty="0"/>
              <a:t> </a:t>
            </a:r>
            <a:r>
              <a:rPr lang="en-US" dirty="0" err="1">
                <a:hlinkClick r:id="rId2" tooltip="Yunan dili"/>
              </a:rPr>
              <a:t>yun</a:t>
            </a:r>
            <a:r>
              <a:rPr lang="en-US" dirty="0">
                <a:hlinkClick r:id="rId2" tooltip="Yunan dili"/>
              </a:rPr>
              <a:t>.</a:t>
            </a:r>
            <a:r>
              <a:rPr lang="en-US" dirty="0"/>
              <a:t> "</a:t>
            </a:r>
            <a:r>
              <a:rPr lang="en-US" dirty="0" err="1"/>
              <a:t>protokollon</a:t>
            </a:r>
            <a:r>
              <a:rPr lang="en-US" dirty="0"/>
              <a:t>" </a:t>
            </a:r>
            <a:r>
              <a:rPr lang="en-US" dirty="0" err="1"/>
              <a:t>sözündən</a:t>
            </a:r>
            <a:r>
              <a:rPr lang="en-US" dirty="0"/>
              <a:t> </a:t>
            </a:r>
            <a:r>
              <a:rPr lang="en-US" dirty="0" err="1"/>
              <a:t>götürülüb</a:t>
            </a:r>
            <a:r>
              <a:rPr lang="en-US" dirty="0"/>
              <a:t>, </a:t>
            </a:r>
            <a:r>
              <a:rPr lang="en-US" dirty="0" err="1"/>
              <a:t>mənasi</a:t>
            </a:r>
            <a:r>
              <a:rPr lang="en-US" dirty="0"/>
              <a:t> "</a:t>
            </a:r>
            <a:r>
              <a:rPr lang="en-US" dirty="0" err="1"/>
              <a:t>protos</a:t>
            </a:r>
            <a:r>
              <a:rPr lang="en-US" dirty="0"/>
              <a:t>"- 1-ci, "</a:t>
            </a:r>
            <a:r>
              <a:rPr lang="en-US" dirty="0" err="1"/>
              <a:t>kollo</a:t>
            </a:r>
            <a:r>
              <a:rPr lang="en-US" dirty="0"/>
              <a:t>"- </a:t>
            </a:r>
            <a:r>
              <a:rPr lang="en-US" dirty="0" err="1"/>
              <a:t>yapişdirmaq</a:t>
            </a:r>
            <a:r>
              <a:rPr lang="en-US" dirty="0"/>
              <a:t> </a:t>
            </a:r>
            <a:r>
              <a:rPr lang="en-US" dirty="0" err="1"/>
              <a:t>deməkdir</a:t>
            </a:r>
            <a:r>
              <a:rPr lang="en-US" dirty="0"/>
              <a:t> — </a:t>
            </a:r>
            <a:r>
              <a:rPr lang="en-US" dirty="0" err="1"/>
              <a:t>kollegiyal</a:t>
            </a:r>
            <a:r>
              <a:rPr lang="en-US" dirty="0"/>
              <a:t> </a:t>
            </a:r>
            <a:r>
              <a:rPr lang="en-US" dirty="0" err="1"/>
              <a:t>orqanlar</a:t>
            </a:r>
            <a:r>
              <a:rPr lang="en-US" dirty="0"/>
              <a:t> (</a:t>
            </a:r>
            <a:r>
              <a:rPr lang="en-US" dirty="0" err="1"/>
              <a:t>müşavirələr</a:t>
            </a:r>
            <a:r>
              <a:rPr lang="en-US" dirty="0"/>
              <a:t> </a:t>
            </a:r>
            <a:r>
              <a:rPr lang="en-US" dirty="0" err="1"/>
              <a:t>simpoziumlar</a:t>
            </a:r>
            <a:r>
              <a:rPr lang="en-US" dirty="0"/>
              <a:t>, seminar, </a:t>
            </a:r>
            <a:r>
              <a:rPr lang="en-US" dirty="0" err="1"/>
              <a:t>konfrans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s.) </a:t>
            </a:r>
            <a:r>
              <a:rPr lang="en-US" dirty="0" err="1"/>
              <a:t>tərəfindən</a:t>
            </a:r>
            <a:r>
              <a:rPr lang="en-US" dirty="0"/>
              <a:t> </a:t>
            </a:r>
            <a:r>
              <a:rPr lang="en-US" dirty="0" err="1"/>
              <a:t>müzakirə</a:t>
            </a:r>
            <a:r>
              <a:rPr lang="en-US" dirty="0"/>
              <a:t> </a:t>
            </a:r>
            <a:r>
              <a:rPr lang="en-US" dirty="0" err="1"/>
              <a:t>olunan</a:t>
            </a:r>
            <a:r>
              <a:rPr lang="en-US" dirty="0"/>
              <a:t> </a:t>
            </a:r>
            <a:r>
              <a:rPr lang="en-US" dirty="0" err="1"/>
              <a:t>məsələlərin</a:t>
            </a:r>
            <a:r>
              <a:rPr lang="en-US" dirty="0"/>
              <a:t> </a:t>
            </a:r>
            <a:r>
              <a:rPr lang="en-US" dirty="0" err="1"/>
              <a:t>gedişinin</a:t>
            </a:r>
            <a:r>
              <a:rPr lang="en-US" dirty="0"/>
              <a:t> </a:t>
            </a:r>
            <a:r>
              <a:rPr lang="en-US" dirty="0" err="1"/>
              <a:t>ardıcıl</a:t>
            </a:r>
            <a:r>
              <a:rPr lang="en-US" dirty="0"/>
              <a:t> </a:t>
            </a:r>
            <a:r>
              <a:rPr lang="en-US" dirty="0" err="1"/>
              <a:t>qeyd</a:t>
            </a:r>
            <a:r>
              <a:rPr lang="en-US" dirty="0"/>
              <a:t> </a:t>
            </a:r>
            <a:r>
              <a:rPr lang="en-US" dirty="0" err="1"/>
              <a:t>edildiyi</a:t>
            </a:r>
            <a:r>
              <a:rPr lang="en-US" dirty="0"/>
              <a:t> </a:t>
            </a:r>
            <a:r>
              <a:rPr lang="en-US" dirty="0" err="1"/>
              <a:t>sənəddir</a:t>
            </a:r>
            <a:r>
              <a:rPr lang="en-US" dirty="0"/>
              <a:t>. </a:t>
            </a:r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kollegiyal</a:t>
            </a:r>
            <a:r>
              <a:rPr lang="en-US" dirty="0"/>
              <a:t> </a:t>
            </a:r>
            <a:r>
              <a:rPr lang="en-US" dirty="0" err="1"/>
              <a:t>orqanın</a:t>
            </a:r>
            <a:r>
              <a:rPr lang="en-US" dirty="0"/>
              <a:t> </a:t>
            </a:r>
            <a:r>
              <a:rPr lang="en-US" dirty="0" err="1"/>
              <a:t>kitabı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xüsusi</a:t>
            </a:r>
            <a:r>
              <a:rPr lang="en-US" dirty="0"/>
              <a:t> </a:t>
            </a:r>
            <a:r>
              <a:rPr lang="en-US" dirty="0" err="1"/>
              <a:t>təyin</a:t>
            </a:r>
            <a:r>
              <a:rPr lang="en-US" dirty="0"/>
              <a:t> </a:t>
            </a:r>
            <a:r>
              <a:rPr lang="en-US" dirty="0" err="1"/>
              <a:t>edilmiş</a:t>
            </a:r>
            <a:r>
              <a:rPr lang="en-US" dirty="0"/>
              <a:t> </a:t>
            </a:r>
            <a:r>
              <a:rPr lang="en-US" dirty="0" err="1"/>
              <a:t>şəxs</a:t>
            </a:r>
            <a:r>
              <a:rPr lang="en-US" dirty="0"/>
              <a:t> </a:t>
            </a:r>
            <a:r>
              <a:rPr lang="en-US" dirty="0" err="1"/>
              <a:t>tərəfindən</a:t>
            </a:r>
            <a:r>
              <a:rPr lang="en-US" dirty="0"/>
              <a:t> </a:t>
            </a:r>
            <a:r>
              <a:rPr lang="en-US" dirty="0" err="1"/>
              <a:t>aparılır</a:t>
            </a:r>
            <a:r>
              <a:rPr lang="en-US" dirty="0"/>
              <a:t>, </a:t>
            </a:r>
            <a:r>
              <a:rPr lang="en-US" dirty="0" err="1"/>
              <a:t>sədr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katib</a:t>
            </a:r>
            <a:r>
              <a:rPr lang="en-US" dirty="0"/>
              <a:t> </a:t>
            </a:r>
            <a:r>
              <a:rPr lang="en-US" dirty="0" err="1"/>
              <a:t>tərəfindən</a:t>
            </a:r>
            <a:r>
              <a:rPr lang="en-US" dirty="0"/>
              <a:t> </a:t>
            </a:r>
            <a:r>
              <a:rPr lang="en-US" dirty="0" err="1"/>
              <a:t>imzalanır</a:t>
            </a:r>
            <a:r>
              <a:rPr lang="en-US" dirty="0"/>
              <a:t>.</a:t>
            </a:r>
            <a:endParaRPr lang="az-Latn-AZ" dirty="0"/>
          </a:p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Annotasiya</a:t>
            </a:r>
            <a:r>
              <a:rPr lang="en-US" dirty="0">
                <a:solidFill>
                  <a:schemeClr val="accent1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Latınca</a:t>
            </a:r>
            <a:r>
              <a:rPr lang="en-US" dirty="0"/>
              <a:t> "</a:t>
            </a:r>
            <a:r>
              <a:rPr lang="en-US" dirty="0" err="1"/>
              <a:t>annotomik</a:t>
            </a:r>
            <a:r>
              <a:rPr lang="en-US" dirty="0"/>
              <a:t>" </a:t>
            </a:r>
            <a:r>
              <a:rPr lang="en-US" dirty="0" err="1"/>
              <a:t>sözündən</a:t>
            </a:r>
            <a:r>
              <a:rPr lang="en-US" dirty="0"/>
              <a:t> </a:t>
            </a:r>
            <a:r>
              <a:rPr lang="en-US" dirty="0" err="1"/>
              <a:t>olub</a:t>
            </a:r>
            <a:r>
              <a:rPr lang="en-US" dirty="0"/>
              <a:t> </a:t>
            </a:r>
            <a:r>
              <a:rPr lang="en-US" dirty="0" err="1"/>
              <a:t>qeyd</a:t>
            </a:r>
            <a:r>
              <a:rPr lang="en-US" dirty="0"/>
              <a:t> </a:t>
            </a:r>
            <a:r>
              <a:rPr lang="en-US" dirty="0" err="1"/>
              <a:t>aparmaq</a:t>
            </a:r>
            <a:r>
              <a:rPr lang="en-US" dirty="0"/>
              <a:t>, </a:t>
            </a:r>
            <a:r>
              <a:rPr lang="en-US" dirty="0" err="1"/>
              <a:t>əlavə</a:t>
            </a:r>
            <a:r>
              <a:rPr lang="en-US" dirty="0"/>
              <a:t> </a:t>
            </a:r>
            <a:r>
              <a:rPr lang="en-US" dirty="0" err="1"/>
              <a:t>etmək</a:t>
            </a:r>
            <a:r>
              <a:rPr lang="en-US" dirty="0"/>
              <a:t> </a:t>
            </a:r>
            <a:r>
              <a:rPr lang="en-US" dirty="0" err="1"/>
              <a:t>deməkdir.Ədəbi</a:t>
            </a:r>
            <a:r>
              <a:rPr lang="en-US" dirty="0"/>
              <a:t> </a:t>
            </a:r>
            <a:r>
              <a:rPr lang="en-US" dirty="0" err="1"/>
              <a:t>dildə</a:t>
            </a:r>
            <a:r>
              <a:rPr lang="en-US" dirty="0"/>
              <a:t> </a:t>
            </a:r>
            <a:r>
              <a:rPr lang="en-US" dirty="0" err="1"/>
              <a:t>annotasiyanın</a:t>
            </a:r>
            <a:r>
              <a:rPr lang="az-Latn-AZ" dirty="0"/>
              <a:t> </a:t>
            </a:r>
            <a:r>
              <a:rPr lang="en-US" dirty="0" err="1"/>
              <a:t>mənası</a:t>
            </a:r>
            <a:r>
              <a:rPr lang="en-US" dirty="0"/>
              <a:t> </a:t>
            </a:r>
            <a:r>
              <a:rPr lang="en-US" dirty="0" err="1"/>
              <a:t>kitab</a:t>
            </a:r>
            <a:r>
              <a:rPr lang="az-Latn-AZ" dirty="0"/>
              <a:t>,</a:t>
            </a:r>
            <a:r>
              <a:rPr lang="en-US" dirty="0" err="1"/>
              <a:t>jurnal</a:t>
            </a:r>
            <a:r>
              <a:rPr lang="en-US" dirty="0"/>
              <a:t> </a:t>
            </a:r>
            <a:r>
              <a:rPr lang="en-US" dirty="0" err="1"/>
              <a:t>və</a:t>
            </a:r>
            <a:r>
              <a:rPr lang="en-US" dirty="0"/>
              <a:t> </a:t>
            </a:r>
            <a:r>
              <a:rPr lang="en-US" dirty="0" err="1"/>
              <a:t>məqalənin</a:t>
            </a:r>
            <a:r>
              <a:rPr lang="en-US" dirty="0"/>
              <a:t> </a:t>
            </a:r>
            <a:r>
              <a:rPr lang="en-US" dirty="0" err="1"/>
              <a:t>məzmununu</a:t>
            </a:r>
            <a:r>
              <a:rPr lang="en-US" dirty="0"/>
              <a:t> </a:t>
            </a:r>
            <a:r>
              <a:rPr lang="en-US" dirty="0" err="1"/>
              <a:t>qısa</a:t>
            </a:r>
            <a:r>
              <a:rPr lang="en-US" dirty="0"/>
              <a:t> </a:t>
            </a:r>
            <a:r>
              <a:rPr lang="en-US" dirty="0" err="1"/>
              <a:t>şəkildə</a:t>
            </a:r>
            <a:r>
              <a:rPr lang="en-US" dirty="0"/>
              <a:t> </a:t>
            </a:r>
            <a:r>
              <a:rPr lang="en-US" dirty="0" err="1"/>
              <a:t>şərh</a:t>
            </a:r>
            <a:r>
              <a:rPr lang="en-US" dirty="0"/>
              <a:t> </a:t>
            </a:r>
            <a:r>
              <a:rPr lang="en-US" dirty="0" err="1"/>
              <a:t>etmək</a:t>
            </a:r>
            <a:r>
              <a:rPr lang="en-US" dirty="0"/>
              <a:t> </a:t>
            </a:r>
            <a:r>
              <a:rPr lang="en-US" dirty="0" err="1"/>
              <a:t>deməkdir</a:t>
            </a:r>
            <a:r>
              <a:rPr lang="en-US" dirty="0"/>
              <a:t>. </a:t>
            </a:r>
            <a:r>
              <a:rPr lang="en-US" dirty="0" err="1"/>
              <a:t>Annotasiyanı,əsasən,əsərin</a:t>
            </a:r>
            <a:r>
              <a:rPr lang="en-US" dirty="0"/>
              <a:t> </a:t>
            </a:r>
            <a:r>
              <a:rPr lang="en-US" dirty="0" err="1"/>
              <a:t>müəllifi</a:t>
            </a:r>
            <a:r>
              <a:rPr lang="en-US" dirty="0"/>
              <a:t> </a:t>
            </a:r>
            <a:r>
              <a:rPr lang="en-US" dirty="0" err="1"/>
              <a:t>yazır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məqsədini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neçə</a:t>
            </a:r>
            <a:r>
              <a:rPr lang="en-US" dirty="0"/>
              <a:t> </a:t>
            </a:r>
            <a:r>
              <a:rPr lang="en-US" dirty="0" err="1"/>
              <a:t>cümlə</a:t>
            </a:r>
            <a:r>
              <a:rPr lang="en-US" dirty="0"/>
              <a:t> </a:t>
            </a:r>
            <a:r>
              <a:rPr lang="en-US" dirty="0" err="1"/>
              <a:t>ilə</a:t>
            </a:r>
            <a:r>
              <a:rPr lang="en-US" dirty="0"/>
              <a:t> </a:t>
            </a:r>
            <a:r>
              <a:rPr lang="en-US" dirty="0" err="1"/>
              <a:t>şərh</a:t>
            </a:r>
            <a:r>
              <a:rPr lang="en-US" dirty="0"/>
              <a:t> </a:t>
            </a:r>
            <a:r>
              <a:rPr lang="en-US" dirty="0" err="1"/>
              <a:t>edir.Annotasiya</a:t>
            </a:r>
            <a:r>
              <a:rPr lang="en-US" dirty="0"/>
              <a:t>(</a:t>
            </a:r>
            <a:r>
              <a:rPr lang="en-US" dirty="0" err="1"/>
              <a:t>lat.annotatio-qey</a:t>
            </a:r>
            <a:r>
              <a:rPr lang="en-US" dirty="0"/>
              <a:t>)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rezyume</a:t>
            </a:r>
            <a:r>
              <a:rPr lang="en-US" dirty="0"/>
              <a:t> (</a:t>
            </a:r>
            <a:r>
              <a:rPr lang="en-US" dirty="0" err="1"/>
              <a:t>fran</a:t>
            </a:r>
            <a:r>
              <a:rPr lang="en-US" dirty="0"/>
              <a:t>.-“</a:t>
            </a:r>
            <a:r>
              <a:rPr lang="en-US" dirty="0" err="1"/>
              <a:t>qısaldılmış</a:t>
            </a:r>
            <a:r>
              <a:rPr lang="en-US" dirty="0"/>
              <a:t>”)</a:t>
            </a:r>
            <a:r>
              <a:rPr lang="az-Latn-AZ" dirty="0"/>
              <a:t>-</a:t>
            </a:r>
            <a:r>
              <a:rPr lang="en-US" dirty="0" err="1"/>
              <a:t>kitabın</a:t>
            </a:r>
            <a:r>
              <a:rPr lang="en-US" dirty="0"/>
              <a:t>, </a:t>
            </a:r>
            <a:r>
              <a:rPr lang="en-US" dirty="0" err="1"/>
              <a:t>əlyazmasının</a:t>
            </a:r>
            <a:r>
              <a:rPr lang="en-US" dirty="0"/>
              <a:t>, </a:t>
            </a:r>
            <a:r>
              <a:rPr lang="en-US" dirty="0" err="1"/>
              <a:t>monoqrafiyanın</a:t>
            </a:r>
            <a:r>
              <a:rPr lang="en-US" dirty="0"/>
              <a:t>, </a:t>
            </a:r>
            <a:r>
              <a:rPr lang="en-US" dirty="0" err="1"/>
              <a:t>məqalənin,filmin,qramplastinkanın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digər</a:t>
            </a:r>
            <a:r>
              <a:rPr lang="en-US" dirty="0"/>
              <a:t> </a:t>
            </a:r>
            <a:r>
              <a:rPr lang="en-US" dirty="0" err="1"/>
              <a:t>nəşrin</a:t>
            </a:r>
            <a:r>
              <a:rPr lang="en-US" dirty="0"/>
              <a:t> </a:t>
            </a:r>
            <a:r>
              <a:rPr lang="en-US" dirty="0" err="1"/>
              <a:t>qısa</a:t>
            </a:r>
            <a:r>
              <a:rPr lang="en-US" dirty="0"/>
              <a:t> </a:t>
            </a:r>
            <a:r>
              <a:rPr lang="en-US" dirty="0" err="1"/>
              <a:t>məzmunu,onun</a:t>
            </a:r>
            <a:r>
              <a:rPr lang="en-US" dirty="0"/>
              <a:t> </a:t>
            </a:r>
            <a:r>
              <a:rPr lang="en-US" dirty="0" err="1"/>
              <a:t>qısa</a:t>
            </a:r>
            <a:r>
              <a:rPr lang="en-US" dirty="0"/>
              <a:t> </a:t>
            </a:r>
            <a:r>
              <a:rPr lang="en-US" dirty="0" err="1"/>
              <a:t>xarakteristikasıdır.Annotasiya</a:t>
            </a:r>
            <a:r>
              <a:rPr lang="en-US" dirty="0"/>
              <a:t> </a:t>
            </a:r>
            <a:r>
              <a:rPr lang="en-US" dirty="0" err="1"/>
              <a:t>nəşrin</a:t>
            </a:r>
            <a:r>
              <a:rPr lang="en-US" dirty="0"/>
              <a:t> </a:t>
            </a:r>
            <a:r>
              <a:rPr lang="en-US" dirty="0" err="1"/>
              <a:t>fərqləndirici</a:t>
            </a:r>
            <a:r>
              <a:rPr lang="en-US" dirty="0"/>
              <a:t> </a:t>
            </a:r>
            <a:r>
              <a:rPr lang="en-US" dirty="0" err="1"/>
              <a:t>xüsusiyyətlərini,yerini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zamanını</a:t>
            </a:r>
            <a:r>
              <a:rPr lang="en-US" dirty="0"/>
              <a:t> </a:t>
            </a:r>
            <a:r>
              <a:rPr lang="en-US" dirty="0" err="1"/>
              <a:t>nominativ</a:t>
            </a:r>
            <a:r>
              <a:rPr lang="en-US" dirty="0"/>
              <a:t> </a:t>
            </a:r>
            <a:r>
              <a:rPr lang="en-US" dirty="0" err="1"/>
              <a:t>formada</a:t>
            </a:r>
            <a:r>
              <a:rPr lang="en-US" dirty="0"/>
              <a:t> </a:t>
            </a:r>
            <a:r>
              <a:rPr lang="en-US" dirty="0" err="1"/>
              <a:t>göstərir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524" y="1595478"/>
            <a:ext cx="2773593" cy="35572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8673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81" y="1004406"/>
            <a:ext cx="6809295" cy="51891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Arayış</a:t>
            </a:r>
            <a:r>
              <a:rPr lang="en-US" dirty="0"/>
              <a:t> 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mənşəli</a:t>
            </a:r>
            <a:r>
              <a:rPr lang="en-US" dirty="0"/>
              <a:t> </a:t>
            </a:r>
            <a:r>
              <a:rPr lang="en-US" dirty="0" err="1"/>
              <a:t>söz</a:t>
            </a:r>
            <a:r>
              <a:rPr lang="en-US" dirty="0"/>
              <a:t> </a:t>
            </a:r>
            <a:r>
              <a:rPr lang="en-US" dirty="0" err="1"/>
              <a:t>olub</a:t>
            </a:r>
            <a:r>
              <a:rPr lang="en-US" dirty="0"/>
              <a:t> </a:t>
            </a:r>
            <a:r>
              <a:rPr lang="en-US" dirty="0" err="1"/>
              <a:t>arama</a:t>
            </a:r>
            <a:r>
              <a:rPr lang="en-US" dirty="0"/>
              <a:t>, </a:t>
            </a:r>
            <a:r>
              <a:rPr lang="en-US" dirty="0" err="1"/>
              <a:t>axtarma</a:t>
            </a:r>
            <a:r>
              <a:rPr lang="en-US" dirty="0"/>
              <a:t> </a:t>
            </a:r>
            <a:r>
              <a:rPr lang="en-US" dirty="0" err="1"/>
              <a:t>mənasında</a:t>
            </a:r>
            <a:r>
              <a:rPr lang="en-US" dirty="0"/>
              <a:t> </a:t>
            </a:r>
            <a:r>
              <a:rPr lang="en-US" dirty="0" err="1"/>
              <a:t>işlənir.Müasir</a:t>
            </a:r>
            <a:r>
              <a:rPr lang="en-US" dirty="0"/>
              <a:t> </a:t>
            </a:r>
            <a:r>
              <a:rPr lang="en-US" dirty="0" err="1"/>
              <a:t>dövrdə</a:t>
            </a:r>
            <a:r>
              <a:rPr lang="en-US" dirty="0"/>
              <a:t> </a:t>
            </a:r>
            <a:r>
              <a:rPr lang="en-US" dirty="0" err="1"/>
              <a:t>hüquqi</a:t>
            </a:r>
            <a:r>
              <a:rPr lang="en-US" dirty="0"/>
              <a:t> </a:t>
            </a:r>
            <a:r>
              <a:rPr lang="en-US" dirty="0" err="1"/>
              <a:t>sənəd</a:t>
            </a:r>
            <a:r>
              <a:rPr lang="en-US" dirty="0"/>
              <a:t> </a:t>
            </a:r>
            <a:r>
              <a:rPr lang="en-US" dirty="0" err="1"/>
              <a:t>olub</a:t>
            </a:r>
            <a:r>
              <a:rPr lang="en-US" dirty="0"/>
              <a:t> </a:t>
            </a:r>
            <a:r>
              <a:rPr lang="en-US" dirty="0" err="1"/>
              <a:t>şəxsiyyət,iş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hadisə</a:t>
            </a:r>
            <a:r>
              <a:rPr lang="en-US" dirty="0"/>
              <a:t> </a:t>
            </a:r>
            <a:r>
              <a:rPr lang="en-US" dirty="0" err="1"/>
              <a:t>haqqında</a:t>
            </a:r>
            <a:r>
              <a:rPr lang="en-US" dirty="0"/>
              <a:t> </a:t>
            </a:r>
            <a:r>
              <a:rPr lang="en-US" dirty="0" err="1"/>
              <a:t>tərtib</a:t>
            </a:r>
            <a:r>
              <a:rPr lang="en-US" dirty="0"/>
              <a:t> </a:t>
            </a:r>
            <a:r>
              <a:rPr lang="en-US" dirty="0" err="1"/>
              <a:t>edilərək</a:t>
            </a:r>
            <a:r>
              <a:rPr lang="en-US" dirty="0"/>
              <a:t> aid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obyekt</a:t>
            </a:r>
            <a:r>
              <a:rPr lang="en-US" dirty="0"/>
              <a:t> </a:t>
            </a:r>
            <a:r>
              <a:rPr lang="en-US" dirty="0" err="1"/>
              <a:t>barədə</a:t>
            </a:r>
            <a:r>
              <a:rPr lang="en-US" dirty="0"/>
              <a:t> </a:t>
            </a:r>
            <a:r>
              <a:rPr lang="en-US" dirty="0" err="1"/>
              <a:t>nəyi</a:t>
            </a:r>
            <a:r>
              <a:rPr lang="en-US" dirty="0"/>
              <a:t> </a:t>
            </a:r>
            <a:r>
              <a:rPr lang="en-US" dirty="0" err="1"/>
              <a:t>isə</a:t>
            </a:r>
            <a:r>
              <a:rPr lang="en-US" dirty="0"/>
              <a:t> </a:t>
            </a:r>
            <a:r>
              <a:rPr lang="en-US" dirty="0" err="1"/>
              <a:t>təsdiq</a:t>
            </a:r>
            <a:r>
              <a:rPr lang="en-US" dirty="0"/>
              <a:t> </a:t>
            </a:r>
            <a:r>
              <a:rPr lang="en-US" dirty="0" err="1"/>
              <a:t>edir.Arayışın</a:t>
            </a:r>
            <a:r>
              <a:rPr lang="en-US" dirty="0"/>
              <a:t> </a:t>
            </a:r>
            <a:r>
              <a:rPr lang="en-US" dirty="0" err="1"/>
              <a:t>kimə</a:t>
            </a:r>
            <a:r>
              <a:rPr lang="en-US" dirty="0"/>
              <a:t> </a:t>
            </a:r>
            <a:r>
              <a:rPr lang="en-US" dirty="0" err="1"/>
              <a:t>nə</a:t>
            </a:r>
            <a:r>
              <a:rPr lang="en-US" dirty="0"/>
              <a:t> </a:t>
            </a:r>
            <a:r>
              <a:rPr lang="en-US" dirty="0" err="1"/>
              <a:t>üçün</a:t>
            </a:r>
            <a:r>
              <a:rPr lang="en-US" dirty="0"/>
              <a:t> </a:t>
            </a:r>
            <a:r>
              <a:rPr lang="en-US" dirty="0" err="1"/>
              <a:t>verildiyi</a:t>
            </a:r>
            <a:r>
              <a:rPr lang="en-US" dirty="0"/>
              <a:t> </a:t>
            </a:r>
            <a:r>
              <a:rPr lang="en-US" dirty="0" err="1"/>
              <a:t>göstərilir.Habelə</a:t>
            </a:r>
            <a:r>
              <a:rPr lang="en-US" dirty="0"/>
              <a:t> </a:t>
            </a:r>
            <a:r>
              <a:rPr lang="en-US" dirty="0" err="1"/>
              <a:t>arayışın</a:t>
            </a:r>
            <a:r>
              <a:rPr lang="en-US" dirty="0"/>
              <a:t> </a:t>
            </a:r>
            <a:r>
              <a:rPr lang="en-US" dirty="0" err="1"/>
              <a:t>hansı</a:t>
            </a:r>
            <a:r>
              <a:rPr lang="en-US" dirty="0"/>
              <a:t> </a:t>
            </a:r>
            <a:r>
              <a:rPr lang="en-US" dirty="0" err="1"/>
              <a:t>məqsədlə</a:t>
            </a:r>
            <a:r>
              <a:rPr lang="en-US" dirty="0"/>
              <a:t> </a:t>
            </a:r>
            <a:r>
              <a:rPr lang="en-US" dirty="0" err="1"/>
              <a:t>tərtib</a:t>
            </a:r>
            <a:r>
              <a:rPr lang="en-US" dirty="0"/>
              <a:t> </a:t>
            </a:r>
            <a:r>
              <a:rPr lang="en-US" dirty="0" err="1"/>
              <a:t>edildiyi</a:t>
            </a:r>
            <a:r>
              <a:rPr lang="en-US" dirty="0"/>
              <a:t> </a:t>
            </a:r>
            <a:r>
              <a:rPr lang="en-US" dirty="0" err="1"/>
              <a:t>qeyd</a:t>
            </a:r>
            <a:r>
              <a:rPr lang="en-US" dirty="0"/>
              <a:t> </a:t>
            </a:r>
            <a:r>
              <a:rPr lang="en-US" dirty="0" err="1"/>
              <a:t>edilir.Arayışın</a:t>
            </a:r>
            <a:r>
              <a:rPr lang="en-US" dirty="0"/>
              <a:t> </a:t>
            </a:r>
            <a:r>
              <a:rPr lang="en-US" dirty="0" err="1"/>
              <a:t>müəssisə</a:t>
            </a:r>
            <a:r>
              <a:rPr lang="en-US" dirty="0"/>
              <a:t> </a:t>
            </a:r>
            <a:r>
              <a:rPr lang="en-US" dirty="0" err="1"/>
              <a:t>rəhbəri</a:t>
            </a:r>
            <a:r>
              <a:rPr lang="en-US" dirty="0"/>
              <a:t> </a:t>
            </a:r>
            <a:r>
              <a:rPr lang="en-US" dirty="0" err="1"/>
              <a:t>tərəfindən</a:t>
            </a:r>
            <a:r>
              <a:rPr lang="en-US" dirty="0"/>
              <a:t> </a:t>
            </a:r>
            <a:r>
              <a:rPr lang="en-US" dirty="0" err="1"/>
              <a:t>imzalanır</a:t>
            </a:r>
            <a:r>
              <a:rPr lang="en-US" dirty="0"/>
              <a:t>.(</a:t>
            </a:r>
            <a:r>
              <a:rPr lang="en-US" dirty="0" err="1"/>
              <a:t>Bəzi</a:t>
            </a:r>
            <a:r>
              <a:rPr lang="en-US" dirty="0"/>
              <a:t> </a:t>
            </a:r>
            <a:r>
              <a:rPr lang="en-US" dirty="0" err="1"/>
              <a:t>hallarda</a:t>
            </a:r>
            <a:r>
              <a:rPr lang="en-US" dirty="0"/>
              <a:t> </a:t>
            </a:r>
            <a:r>
              <a:rPr lang="en-US" dirty="0" err="1"/>
              <a:t>müəssisənin</a:t>
            </a:r>
            <a:r>
              <a:rPr lang="en-US" dirty="0"/>
              <a:t> </a:t>
            </a:r>
            <a:r>
              <a:rPr lang="en-US" dirty="0" err="1"/>
              <a:t>kadrlar</a:t>
            </a:r>
            <a:r>
              <a:rPr lang="en-US" dirty="0"/>
              <a:t> </a:t>
            </a:r>
            <a:r>
              <a:rPr lang="en-US" dirty="0" err="1"/>
              <a:t>şöbəsinin</a:t>
            </a:r>
            <a:r>
              <a:rPr lang="en-US" dirty="0"/>
              <a:t> </a:t>
            </a:r>
            <a:r>
              <a:rPr lang="en-US" dirty="0" err="1"/>
              <a:t>müdiri</a:t>
            </a:r>
            <a:r>
              <a:rPr lang="en-US" dirty="0"/>
              <a:t>, </a:t>
            </a:r>
            <a:r>
              <a:rPr lang="en-US" dirty="0" err="1"/>
              <a:t>mühasibat,fakültə</a:t>
            </a:r>
            <a:r>
              <a:rPr lang="en-US" dirty="0"/>
              <a:t> </a:t>
            </a:r>
            <a:r>
              <a:rPr lang="en-US" dirty="0" err="1"/>
              <a:t>dekanları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s. </a:t>
            </a:r>
            <a:r>
              <a:rPr lang="en-US" dirty="0" err="1"/>
              <a:t>arayış</a:t>
            </a:r>
            <a:r>
              <a:rPr lang="en-US" dirty="0"/>
              <a:t> </a:t>
            </a:r>
            <a:r>
              <a:rPr lang="en-US" dirty="0" err="1"/>
              <a:t>verə</a:t>
            </a:r>
            <a:r>
              <a:rPr lang="en-US" dirty="0"/>
              <a:t> </a:t>
            </a:r>
            <a:r>
              <a:rPr lang="en-US" dirty="0" err="1"/>
              <a:t>bilər</a:t>
            </a:r>
            <a:r>
              <a:rPr lang="en-US" dirty="0"/>
              <a:t>). </a:t>
            </a:r>
            <a:r>
              <a:rPr lang="en-US" dirty="0" err="1"/>
              <a:t>Arayışın</a:t>
            </a:r>
            <a:r>
              <a:rPr lang="en-US" dirty="0"/>
              <a:t> </a:t>
            </a:r>
            <a:r>
              <a:rPr lang="en-US" dirty="0" err="1"/>
              <a:t>sonunda</a:t>
            </a:r>
            <a:r>
              <a:rPr lang="en-US" dirty="0"/>
              <a:t> </a:t>
            </a:r>
            <a:r>
              <a:rPr lang="en-US" dirty="0" err="1"/>
              <a:t>sənədin</a:t>
            </a:r>
            <a:r>
              <a:rPr lang="en-US" dirty="0"/>
              <a:t> </a:t>
            </a:r>
            <a:r>
              <a:rPr lang="en-US" dirty="0" err="1"/>
              <a:t>hara</a:t>
            </a:r>
            <a:r>
              <a:rPr lang="en-US" dirty="0"/>
              <a:t> </a:t>
            </a:r>
            <a:r>
              <a:rPr lang="en-US" dirty="0" err="1"/>
              <a:t>təqdim</a:t>
            </a:r>
            <a:r>
              <a:rPr lang="en-US" dirty="0"/>
              <a:t> </a:t>
            </a:r>
            <a:r>
              <a:rPr lang="en-US" dirty="0" err="1"/>
              <a:t>olunması</a:t>
            </a:r>
            <a:r>
              <a:rPr lang="en-US" dirty="0"/>
              <a:t> </a:t>
            </a:r>
            <a:r>
              <a:rPr lang="en-US" dirty="0" err="1"/>
              <a:t>göstərilir</a:t>
            </a:r>
            <a:r>
              <a:rPr lang="en-US" dirty="0"/>
              <a:t>.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hallarda</a:t>
            </a:r>
            <a:r>
              <a:rPr lang="en-US" dirty="0"/>
              <a:t> </a:t>
            </a:r>
            <a:r>
              <a:rPr lang="en-US" dirty="0" err="1"/>
              <a:t>məsul</a:t>
            </a:r>
            <a:r>
              <a:rPr lang="en-US" dirty="0"/>
              <a:t> </a:t>
            </a:r>
            <a:r>
              <a:rPr lang="en-US" dirty="0" err="1"/>
              <a:t>şəxsin</a:t>
            </a:r>
            <a:r>
              <a:rPr lang="en-US" dirty="0"/>
              <a:t> </a:t>
            </a:r>
            <a:r>
              <a:rPr lang="en-US" dirty="0" err="1"/>
              <a:t>imzası</a:t>
            </a:r>
            <a:r>
              <a:rPr lang="en-US" dirty="0"/>
              <a:t> </a:t>
            </a:r>
            <a:r>
              <a:rPr lang="en-US" dirty="0" err="1"/>
              <a:t>möhürlə</a:t>
            </a:r>
            <a:r>
              <a:rPr lang="en-US" dirty="0"/>
              <a:t> </a:t>
            </a:r>
            <a:r>
              <a:rPr lang="en-US" dirty="0" err="1"/>
              <a:t>təsdiq</a:t>
            </a:r>
            <a:r>
              <a:rPr lang="en-US" dirty="0"/>
              <a:t> </a:t>
            </a:r>
            <a:r>
              <a:rPr lang="en-US" dirty="0" err="1"/>
              <a:t>olunmalıdır</a:t>
            </a:r>
            <a:r>
              <a:rPr lang="en-US" dirty="0"/>
              <a:t>. </a:t>
            </a:r>
            <a:r>
              <a:rPr lang="en-US" dirty="0" err="1"/>
              <a:t>Çox</a:t>
            </a:r>
            <a:r>
              <a:rPr lang="en-US" dirty="0"/>
              <a:t> </a:t>
            </a:r>
            <a:r>
              <a:rPr lang="en-US" dirty="0" err="1"/>
              <a:t>vaxt</a:t>
            </a:r>
            <a:r>
              <a:rPr lang="en-US" dirty="0"/>
              <a:t> </a:t>
            </a:r>
            <a:r>
              <a:rPr lang="en-US" dirty="0" err="1"/>
              <a:t>arayışlar</a:t>
            </a:r>
            <a:r>
              <a:rPr lang="en-US" dirty="0"/>
              <a:t> </a:t>
            </a:r>
            <a:r>
              <a:rPr lang="en-US" dirty="0" err="1"/>
              <a:t>xüsusi</a:t>
            </a:r>
            <a:r>
              <a:rPr lang="en-US" dirty="0"/>
              <a:t> </a:t>
            </a:r>
            <a:r>
              <a:rPr lang="en-US" dirty="0" err="1"/>
              <a:t>blankda</a:t>
            </a:r>
            <a:r>
              <a:rPr lang="en-US" dirty="0"/>
              <a:t> </a:t>
            </a:r>
            <a:r>
              <a:rPr lang="en-US" dirty="0" err="1"/>
              <a:t>yazılı</a:t>
            </a:r>
            <a:r>
              <a:rPr lang="az-Latn-AZ" dirty="0"/>
              <a:t>r.</a:t>
            </a:r>
            <a:r>
              <a:rPr lang="en-US" dirty="0" err="1"/>
              <a:t>Arayışın</a:t>
            </a:r>
            <a:r>
              <a:rPr lang="en-US" dirty="0"/>
              <a:t> </a:t>
            </a:r>
            <a:r>
              <a:rPr lang="en-US" dirty="0" err="1"/>
              <a:t>özünəməxsus</a:t>
            </a:r>
            <a:r>
              <a:rPr lang="en-US" dirty="0"/>
              <a:t> </a:t>
            </a:r>
            <a:r>
              <a:rPr lang="en-US" dirty="0" err="1"/>
              <a:t>forması</a:t>
            </a:r>
            <a:r>
              <a:rPr lang="en-US" dirty="0"/>
              <a:t> </a:t>
            </a:r>
            <a:r>
              <a:rPr lang="en-US" dirty="0" err="1"/>
              <a:t>var.Belə</a:t>
            </a:r>
            <a:r>
              <a:rPr lang="en-US" dirty="0"/>
              <a:t> </a:t>
            </a:r>
            <a:r>
              <a:rPr lang="en-US" dirty="0" err="1"/>
              <a:t>ki,arayışın</a:t>
            </a:r>
            <a:r>
              <a:rPr lang="en-US" dirty="0"/>
              <a:t> sol </a:t>
            </a:r>
            <a:r>
              <a:rPr lang="en-US" dirty="0" err="1"/>
              <a:t>tərəfdən</a:t>
            </a:r>
            <a:r>
              <a:rPr lang="en-US" dirty="0"/>
              <a:t> </a:t>
            </a:r>
            <a:r>
              <a:rPr lang="en-US" dirty="0" err="1"/>
              <a:t>üst</a:t>
            </a:r>
            <a:r>
              <a:rPr lang="en-US" dirty="0"/>
              <a:t> </a:t>
            </a:r>
            <a:r>
              <a:rPr lang="en-US" dirty="0" err="1"/>
              <a:t>küncündə</a:t>
            </a:r>
            <a:r>
              <a:rPr lang="en-US" dirty="0"/>
              <a:t> </a:t>
            </a:r>
            <a:r>
              <a:rPr lang="en-US" dirty="0" err="1"/>
              <a:t>idarənin</a:t>
            </a:r>
            <a:r>
              <a:rPr lang="en-US" dirty="0"/>
              <a:t> </a:t>
            </a:r>
            <a:r>
              <a:rPr lang="en-US" dirty="0" err="1"/>
              <a:t>ştampı,ortada</a:t>
            </a:r>
            <a:r>
              <a:rPr lang="en-US" dirty="0"/>
              <a:t> </a:t>
            </a:r>
            <a:r>
              <a:rPr lang="en-US" dirty="0" err="1"/>
              <a:t>arayış</a:t>
            </a:r>
            <a:r>
              <a:rPr lang="en-US" dirty="0"/>
              <a:t> </a:t>
            </a:r>
            <a:r>
              <a:rPr lang="en-US" dirty="0" err="1"/>
              <a:t>sözü</a:t>
            </a:r>
            <a:r>
              <a:rPr lang="en-US" dirty="0"/>
              <a:t>, </a:t>
            </a:r>
            <a:r>
              <a:rPr lang="en-US" dirty="0" err="1"/>
              <a:t>aşağıda</a:t>
            </a:r>
            <a:r>
              <a:rPr lang="en-US" dirty="0"/>
              <a:t> </a:t>
            </a:r>
            <a:r>
              <a:rPr lang="en-US" dirty="0" err="1"/>
              <a:t>məzmunu</a:t>
            </a:r>
            <a:r>
              <a:rPr lang="en-US" dirty="0"/>
              <a:t>,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arayışın</a:t>
            </a:r>
            <a:r>
              <a:rPr lang="en-US" dirty="0"/>
              <a:t> </a:t>
            </a:r>
            <a:r>
              <a:rPr lang="en-US" dirty="0" err="1"/>
              <a:t>təqdim</a:t>
            </a:r>
            <a:r>
              <a:rPr lang="en-US" dirty="0"/>
              <a:t> </a:t>
            </a:r>
            <a:r>
              <a:rPr lang="en-US" dirty="0" err="1"/>
              <a:t>olunduğu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göstərilir.Axırda</a:t>
            </a:r>
            <a:r>
              <a:rPr lang="en-US" dirty="0"/>
              <a:t> </a:t>
            </a:r>
            <a:r>
              <a:rPr lang="en-US" dirty="0" err="1"/>
              <a:t>arayışı</a:t>
            </a:r>
            <a:r>
              <a:rPr lang="en-US" dirty="0"/>
              <a:t> </a:t>
            </a:r>
            <a:r>
              <a:rPr lang="en-US" dirty="0" err="1"/>
              <a:t>təsdiq</a:t>
            </a:r>
            <a:r>
              <a:rPr lang="en-US" dirty="0"/>
              <a:t> </a:t>
            </a:r>
            <a:r>
              <a:rPr lang="en-US" dirty="0" err="1"/>
              <a:t>edən</a:t>
            </a:r>
            <a:r>
              <a:rPr lang="en-US" dirty="0"/>
              <a:t> </a:t>
            </a:r>
            <a:r>
              <a:rPr lang="en-US" dirty="0" err="1"/>
              <a:t>idarə</a:t>
            </a:r>
            <a:r>
              <a:rPr lang="en-US" dirty="0"/>
              <a:t> </a:t>
            </a:r>
            <a:r>
              <a:rPr lang="en-US" dirty="0" err="1"/>
              <a:t>rəhbərinin</a:t>
            </a:r>
            <a:r>
              <a:rPr lang="en-US" dirty="0"/>
              <a:t> </a:t>
            </a:r>
            <a:r>
              <a:rPr lang="en-US" dirty="0" err="1"/>
              <a:t>imzası</a:t>
            </a:r>
            <a:r>
              <a:rPr lang="en-US" dirty="0"/>
              <a:t> </a:t>
            </a:r>
            <a:r>
              <a:rPr lang="en-US" dirty="0" err="1"/>
              <a:t>və</a:t>
            </a:r>
            <a:r>
              <a:rPr lang="en-US" dirty="0"/>
              <a:t> </a:t>
            </a:r>
            <a:r>
              <a:rPr lang="en-US" dirty="0" err="1"/>
              <a:t>möhürü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576" y="1004406"/>
            <a:ext cx="3612786" cy="4524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65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set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112</TotalTime>
  <Words>970</Words>
  <Application>Microsoft Office PowerPoint</Application>
  <PresentationFormat>Широкоэкранный</PresentationFormat>
  <Paragraphs>21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Rəsmi üslub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Sənədlər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Rəsmi-kargüzarlıq üslubu</dc:title>
  <dc:creator>Elsen Ceferov</dc:creator>
  <cp:lastModifiedBy>Ferid</cp:lastModifiedBy>
  <cp:revision>14</cp:revision>
  <dcterms:created xsi:type="dcterms:W3CDTF">2019-11-07T11:58:04Z</dcterms:created>
  <dcterms:modified xsi:type="dcterms:W3CDTF">2020-11-07T15:51:17Z</dcterms:modified>
</cp:coreProperties>
</file>